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8" r:id="rId1"/>
  </p:sldMasterIdLst>
  <p:notesMasterIdLst>
    <p:notesMasterId r:id="rId50"/>
  </p:notesMasterIdLst>
  <p:handoutMasterIdLst>
    <p:handoutMasterId r:id="rId51"/>
  </p:handoutMasterIdLst>
  <p:sldIdLst>
    <p:sldId id="1085" r:id="rId2"/>
    <p:sldId id="898" r:id="rId3"/>
    <p:sldId id="1127" r:id="rId4"/>
    <p:sldId id="1086" r:id="rId5"/>
    <p:sldId id="1087" r:id="rId6"/>
    <p:sldId id="1088" r:id="rId7"/>
    <p:sldId id="1119" r:id="rId8"/>
    <p:sldId id="1089" r:id="rId9"/>
    <p:sldId id="1090" r:id="rId10"/>
    <p:sldId id="1091" r:id="rId11"/>
    <p:sldId id="1092" r:id="rId12"/>
    <p:sldId id="1093" r:id="rId13"/>
    <p:sldId id="1094" r:id="rId14"/>
    <p:sldId id="1095" r:id="rId15"/>
    <p:sldId id="1096" r:id="rId16"/>
    <p:sldId id="1128" r:id="rId17"/>
    <p:sldId id="1101" r:id="rId18"/>
    <p:sldId id="1131" r:id="rId19"/>
    <p:sldId id="1130" r:id="rId20"/>
    <p:sldId id="1132" r:id="rId21"/>
    <p:sldId id="1109" r:id="rId22"/>
    <p:sldId id="1123" r:id="rId23"/>
    <p:sldId id="1124" r:id="rId24"/>
    <p:sldId id="523" r:id="rId25"/>
    <p:sldId id="1125" r:id="rId26"/>
    <p:sldId id="1126" r:id="rId27"/>
    <p:sldId id="1129" r:id="rId28"/>
    <p:sldId id="1098" r:id="rId29"/>
    <p:sldId id="1133" r:id="rId30"/>
    <p:sldId id="1134" r:id="rId31"/>
    <p:sldId id="1135" r:id="rId32"/>
    <p:sldId id="1099" r:id="rId33"/>
    <p:sldId id="1100" r:id="rId34"/>
    <p:sldId id="1116" r:id="rId35"/>
    <p:sldId id="1120" r:id="rId36"/>
    <p:sldId id="1136" r:id="rId37"/>
    <p:sldId id="1112" r:id="rId38"/>
    <p:sldId id="1113" r:id="rId39"/>
    <p:sldId id="1118" r:id="rId40"/>
    <p:sldId id="1114" r:id="rId41"/>
    <p:sldId id="1115" r:id="rId42"/>
    <p:sldId id="1137" r:id="rId43"/>
    <p:sldId id="1121" r:id="rId44"/>
    <p:sldId id="1102" r:id="rId45"/>
    <p:sldId id="1103" r:id="rId46"/>
    <p:sldId id="1104" r:id="rId47"/>
    <p:sldId id="1105" r:id="rId48"/>
    <p:sldId id="1106" r:id="rId49"/>
  </p:sldIdLst>
  <p:sldSz cx="12192000" cy="6858000"/>
  <p:notesSz cx="6884988"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19"/>
    <a:srgbClr val="274F19"/>
    <a:srgbClr val="3B5D19"/>
    <a:srgbClr val="EDEFF7"/>
    <a:srgbClr val="D0D1D9"/>
    <a:srgbClr val="F6F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55904D-B556-42D6-85FD-D51A763E4761}" v="862" dt="2022-09-18T14:47:16.148"/>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2" autoAdjust="0"/>
    <p:restoredTop sz="94620" autoAdjust="0"/>
  </p:normalViewPr>
  <p:slideViewPr>
    <p:cSldViewPr snapToGrid="0">
      <p:cViewPr varScale="1">
        <p:scale>
          <a:sx n="113" d="100"/>
          <a:sy n="113" d="100"/>
        </p:scale>
        <p:origin x="594" y="114"/>
      </p:cViewPr>
      <p:guideLst/>
    </p:cSldViewPr>
  </p:slideViewPr>
  <p:notesTextViewPr>
    <p:cViewPr>
      <p:scale>
        <a:sx n="1" d="1"/>
        <a:sy n="1" d="1"/>
      </p:scale>
      <p:origin x="0" y="0"/>
    </p:cViewPr>
  </p:notesTextViewPr>
  <p:notesViewPr>
    <p:cSldViewPr snapToGrid="0">
      <p:cViewPr varScale="1">
        <p:scale>
          <a:sx n="79" d="100"/>
          <a:sy n="79"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ZENI" userId="3d2ed08a-cbca-4964-aab7-b18a2d96213c" providerId="ADAL" clId="{0F55904D-B556-42D6-85FD-D51A763E4761}"/>
    <pc:docChg chg="undo redo custSel addSld delSld modSld sldOrd modMainMaster">
      <pc:chgData name="Douglas ZENI" userId="3d2ed08a-cbca-4964-aab7-b18a2d96213c" providerId="ADAL" clId="{0F55904D-B556-42D6-85FD-D51A763E4761}" dt="2022-09-18T14:47:20.655" v="4436" actId="255"/>
      <pc:docMkLst>
        <pc:docMk/>
      </pc:docMkLst>
      <pc:sldChg chg="del">
        <pc:chgData name="Douglas ZENI" userId="3d2ed08a-cbca-4964-aab7-b18a2d96213c" providerId="ADAL" clId="{0F55904D-B556-42D6-85FD-D51A763E4761}" dt="2022-09-17T05:03:03.864" v="2994" actId="47"/>
        <pc:sldMkLst>
          <pc:docMk/>
          <pc:sldMk cId="3735485860" sldId="498"/>
        </pc:sldMkLst>
      </pc:sldChg>
      <pc:sldChg chg="addSp delSp del">
        <pc:chgData name="Douglas ZENI" userId="3d2ed08a-cbca-4964-aab7-b18a2d96213c" providerId="ADAL" clId="{0F55904D-B556-42D6-85FD-D51A763E4761}" dt="2022-09-17T04:52:02.357" v="2943" actId="47"/>
        <pc:sldMkLst>
          <pc:docMk/>
          <pc:sldMk cId="3667280334" sldId="505"/>
        </pc:sldMkLst>
        <pc:spChg chg="add del">
          <ac:chgData name="Douglas ZENI" userId="3d2ed08a-cbca-4964-aab7-b18a2d96213c" providerId="ADAL" clId="{0F55904D-B556-42D6-85FD-D51A763E4761}" dt="2022-09-17T04:40:13.651" v="2662" actId="21"/>
          <ac:spMkLst>
            <pc:docMk/>
            <pc:sldMk cId="3667280334" sldId="505"/>
            <ac:spMk id="5" creationId="{DD86CF27-D6C3-C710-19E6-26E5BF86E93B}"/>
          </ac:spMkLst>
        </pc:spChg>
        <pc:spChg chg="add del">
          <ac:chgData name="Douglas ZENI" userId="3d2ed08a-cbca-4964-aab7-b18a2d96213c" providerId="ADAL" clId="{0F55904D-B556-42D6-85FD-D51A763E4761}" dt="2022-09-17T04:39:55.810" v="2659" actId="21"/>
          <ac:spMkLst>
            <pc:docMk/>
            <pc:sldMk cId="3667280334" sldId="505"/>
            <ac:spMk id="7"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 creationId="{DCA53497-D15F-FC58-372A-F2F31715EDC9}"/>
          </ac:spMkLst>
        </pc:spChg>
        <pc:spChg chg="add del">
          <ac:chgData name="Douglas ZENI" userId="3d2ed08a-cbca-4964-aab7-b18a2d96213c" providerId="ADAL" clId="{0F55904D-B556-42D6-85FD-D51A763E4761}" dt="2022-09-17T04:40:13.651" v="2662" actId="21"/>
          <ac:spMkLst>
            <pc:docMk/>
            <pc:sldMk cId="3667280334" sldId="505"/>
            <ac:spMk id="11"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2"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8"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9"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6504"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6507"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6509"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6513" creationId="{00000000-0000-0000-0000-000000000000}"/>
          </ac:spMkLst>
        </pc:spChg>
        <pc:spChg chg="add del">
          <ac:chgData name="Douglas ZENI" userId="3d2ed08a-cbca-4964-aab7-b18a2d96213c" providerId="ADAL" clId="{0F55904D-B556-42D6-85FD-D51A763E4761}" dt="2022-09-17T04:40:13.651" v="2662" actId="21"/>
          <ac:spMkLst>
            <pc:docMk/>
            <pc:sldMk cId="3667280334" sldId="505"/>
            <ac:spMk id="106514" creationId="{00000000-0000-0000-0000-000000000000}"/>
          </ac:spMkLst>
        </pc:spChg>
        <pc:graphicFrameChg chg="add del">
          <ac:chgData name="Douglas ZENI" userId="3d2ed08a-cbca-4964-aab7-b18a2d96213c" providerId="ADAL" clId="{0F55904D-B556-42D6-85FD-D51A763E4761}" dt="2022-09-17T04:40:13.651" v="2662" actId="21"/>
          <ac:graphicFrameMkLst>
            <pc:docMk/>
            <pc:sldMk cId="3667280334" sldId="505"/>
            <ac:graphicFrameMk id="4" creationId="{00000000-0000-0000-0000-000000000000}"/>
          </ac:graphicFrameMkLst>
        </pc:graphicFrameChg>
        <pc:graphicFrameChg chg="add del">
          <ac:chgData name="Douglas ZENI" userId="3d2ed08a-cbca-4964-aab7-b18a2d96213c" providerId="ADAL" clId="{0F55904D-B556-42D6-85FD-D51A763E4761}" dt="2022-09-17T04:40:13.651" v="2662" actId="21"/>
          <ac:graphicFrameMkLst>
            <pc:docMk/>
            <pc:sldMk cId="3667280334" sldId="505"/>
            <ac:graphicFrameMk id="37" creationId="{00000000-0000-0000-0000-000000000000}"/>
          </ac:graphicFrameMkLst>
        </pc:graphicFrameChg>
      </pc:sldChg>
      <pc:sldChg chg="del">
        <pc:chgData name="Douglas ZENI" userId="3d2ed08a-cbca-4964-aab7-b18a2d96213c" providerId="ADAL" clId="{0F55904D-B556-42D6-85FD-D51A763E4761}" dt="2022-09-17T04:54:46.433" v="2977" actId="47"/>
        <pc:sldMkLst>
          <pc:docMk/>
          <pc:sldMk cId="4188253463" sldId="521"/>
        </pc:sldMkLst>
      </pc:sldChg>
      <pc:sldChg chg="modSp del mod">
        <pc:chgData name="Douglas ZENI" userId="3d2ed08a-cbca-4964-aab7-b18a2d96213c" providerId="ADAL" clId="{0F55904D-B556-42D6-85FD-D51A763E4761}" dt="2022-09-17T05:05:51.374" v="3024" actId="47"/>
        <pc:sldMkLst>
          <pc:docMk/>
          <pc:sldMk cId="1439207064" sldId="522"/>
        </pc:sldMkLst>
        <pc:spChg chg="mod">
          <ac:chgData name="Douglas ZENI" userId="3d2ed08a-cbca-4964-aab7-b18a2d96213c" providerId="ADAL" clId="{0F55904D-B556-42D6-85FD-D51A763E4761}" dt="2022-09-17T05:03:24.119" v="2999" actId="1076"/>
          <ac:spMkLst>
            <pc:docMk/>
            <pc:sldMk cId="1439207064" sldId="522"/>
            <ac:spMk id="18" creationId="{00000000-0000-0000-0000-000000000000}"/>
          </ac:spMkLst>
        </pc:spChg>
      </pc:sldChg>
      <pc:sldChg chg="addSp delSp modSp mod">
        <pc:chgData name="Douglas ZENI" userId="3d2ed08a-cbca-4964-aab7-b18a2d96213c" providerId="ADAL" clId="{0F55904D-B556-42D6-85FD-D51A763E4761}" dt="2022-09-17T12:30:44.913" v="4429" actId="1076"/>
        <pc:sldMkLst>
          <pc:docMk/>
          <pc:sldMk cId="2373811663" sldId="523"/>
        </pc:sldMkLst>
        <pc:spChg chg="del">
          <ac:chgData name="Douglas ZENI" userId="3d2ed08a-cbca-4964-aab7-b18a2d96213c" providerId="ADAL" clId="{0F55904D-B556-42D6-85FD-D51A763E4761}" dt="2022-09-17T12:30:22.508" v="4423" actId="478"/>
          <ac:spMkLst>
            <pc:docMk/>
            <pc:sldMk cId="2373811663" sldId="523"/>
            <ac:spMk id="2" creationId="{00000000-0000-0000-0000-000000000000}"/>
          </ac:spMkLst>
        </pc:spChg>
        <pc:spChg chg="add del mod">
          <ac:chgData name="Douglas ZENI" userId="3d2ed08a-cbca-4964-aab7-b18a2d96213c" providerId="ADAL" clId="{0F55904D-B556-42D6-85FD-D51A763E4761}" dt="2022-09-17T12:30:25.083" v="4424" actId="478"/>
          <ac:spMkLst>
            <pc:docMk/>
            <pc:sldMk cId="2373811663" sldId="523"/>
            <ac:spMk id="4" creationId="{C9665BF1-2241-2076-3BF3-A987A35E24F2}"/>
          </ac:spMkLst>
        </pc:spChg>
        <pc:spChg chg="add del mod">
          <ac:chgData name="Douglas ZENI" userId="3d2ed08a-cbca-4964-aab7-b18a2d96213c" providerId="ADAL" clId="{0F55904D-B556-42D6-85FD-D51A763E4761}" dt="2022-09-17T05:33:03.177" v="3125" actId="478"/>
          <ac:spMkLst>
            <pc:docMk/>
            <pc:sldMk cId="2373811663" sldId="523"/>
            <ac:spMk id="5" creationId="{2FF22AB9-57FF-A2F1-2798-E20B45EC9EA4}"/>
          </ac:spMkLst>
        </pc:spChg>
        <pc:spChg chg="add mod">
          <ac:chgData name="Douglas ZENI" userId="3d2ed08a-cbca-4964-aab7-b18a2d96213c" providerId="ADAL" clId="{0F55904D-B556-42D6-85FD-D51A763E4761}" dt="2022-09-17T12:30:33.927" v="4425"/>
          <ac:spMkLst>
            <pc:docMk/>
            <pc:sldMk cId="2373811663" sldId="523"/>
            <ac:spMk id="5" creationId="{7582FD6A-E4FD-7B9E-814F-769406BC869A}"/>
          </ac:spMkLst>
        </pc:spChg>
        <pc:spChg chg="del">
          <ac:chgData name="Douglas ZENI" userId="3d2ed08a-cbca-4964-aab7-b18a2d96213c" providerId="ADAL" clId="{0F55904D-B556-42D6-85FD-D51A763E4761}" dt="2022-09-17T12:30:35.501" v="4426" actId="478"/>
          <ac:spMkLst>
            <pc:docMk/>
            <pc:sldMk cId="2373811663" sldId="523"/>
            <ac:spMk id="7" creationId="{00000000-0000-0000-0000-000000000000}"/>
          </ac:spMkLst>
        </pc:spChg>
        <pc:picChg chg="add del mod">
          <ac:chgData name="Douglas ZENI" userId="3d2ed08a-cbca-4964-aab7-b18a2d96213c" providerId="ADAL" clId="{0F55904D-B556-42D6-85FD-D51A763E4761}" dt="2022-09-17T05:33:04.101" v="3126" actId="478"/>
          <ac:picMkLst>
            <pc:docMk/>
            <pc:sldMk cId="2373811663" sldId="523"/>
            <ac:picMk id="4" creationId="{7EAC57D2-5157-2640-F2B9-C4AF8AACE5CA}"/>
          </ac:picMkLst>
        </pc:picChg>
        <pc:picChg chg="del mod">
          <ac:chgData name="Douglas ZENI" userId="3d2ed08a-cbca-4964-aab7-b18a2d96213c" providerId="ADAL" clId="{0F55904D-B556-42D6-85FD-D51A763E4761}" dt="2022-09-17T05:19:51.592" v="3109" actId="478"/>
          <ac:picMkLst>
            <pc:docMk/>
            <pc:sldMk cId="2373811663" sldId="523"/>
            <ac:picMk id="6" creationId="{46D4BECB-F135-D12C-17CE-0E955E247DA0}"/>
          </ac:picMkLst>
        </pc:picChg>
        <pc:picChg chg="add mod">
          <ac:chgData name="Douglas ZENI" userId="3d2ed08a-cbca-4964-aab7-b18a2d96213c" providerId="ADAL" clId="{0F55904D-B556-42D6-85FD-D51A763E4761}" dt="2022-09-17T12:30:44.913" v="4429" actId="1076"/>
          <ac:picMkLst>
            <pc:docMk/>
            <pc:sldMk cId="2373811663" sldId="523"/>
            <ac:picMk id="8" creationId="{62C14161-6C04-D288-3B0F-95A982D51597}"/>
          </ac:picMkLst>
        </pc:picChg>
      </pc:sldChg>
      <pc:sldChg chg="modSp mod modTransition">
        <pc:chgData name="Douglas ZENI" userId="3d2ed08a-cbca-4964-aab7-b18a2d96213c" providerId="ADAL" clId="{0F55904D-B556-42D6-85FD-D51A763E4761}" dt="2022-09-16T17:15:31.788" v="1221" actId="113"/>
        <pc:sldMkLst>
          <pc:docMk/>
          <pc:sldMk cId="0" sldId="898"/>
        </pc:sldMkLst>
        <pc:spChg chg="mod">
          <ac:chgData name="Douglas ZENI" userId="3d2ed08a-cbca-4964-aab7-b18a2d96213c" providerId="ADAL" clId="{0F55904D-B556-42D6-85FD-D51A763E4761}" dt="2022-09-16T17:15:31.788" v="1221" actId="113"/>
          <ac:spMkLst>
            <pc:docMk/>
            <pc:sldMk cId="0" sldId="898"/>
            <ac:spMk id="2" creationId="{BDE5306F-6B7F-4704-A03C-627C923753A1}"/>
          </ac:spMkLst>
        </pc:spChg>
      </pc:sldChg>
      <pc:sldChg chg="addSp modSp del">
        <pc:chgData name="Douglas ZENI" userId="3d2ed08a-cbca-4964-aab7-b18a2d96213c" providerId="ADAL" clId="{0F55904D-B556-42D6-85FD-D51A763E4761}" dt="2022-09-17T05:42:33.728" v="3397" actId="2696"/>
        <pc:sldMkLst>
          <pc:docMk/>
          <pc:sldMk cId="0" sldId="900"/>
        </pc:sldMkLst>
        <pc:spChg chg="add mod">
          <ac:chgData name="Douglas ZENI" userId="3d2ed08a-cbca-4964-aab7-b18a2d96213c" providerId="ADAL" clId="{0F55904D-B556-42D6-85FD-D51A763E4761}" dt="2022-09-16T17:15:57.526" v="1223"/>
          <ac:spMkLst>
            <pc:docMk/>
            <pc:sldMk cId="0" sldId="900"/>
            <ac:spMk id="2" creationId="{93603587-CCC0-2451-2B67-82A2038FF490}"/>
          </ac:spMkLst>
        </pc:spChg>
      </pc:sldChg>
      <pc:sldChg chg="modSp mod">
        <pc:chgData name="Douglas ZENI" userId="3d2ed08a-cbca-4964-aab7-b18a2d96213c" providerId="ADAL" clId="{0F55904D-B556-42D6-85FD-D51A763E4761}" dt="2022-09-17T05:45:37.723" v="3476" actId="207"/>
        <pc:sldMkLst>
          <pc:docMk/>
          <pc:sldMk cId="570888962" sldId="1085"/>
        </pc:sldMkLst>
        <pc:spChg chg="mod">
          <ac:chgData name="Douglas ZENI" userId="3d2ed08a-cbca-4964-aab7-b18a2d96213c" providerId="ADAL" clId="{0F55904D-B556-42D6-85FD-D51A763E4761}" dt="2022-09-17T05:45:37.723" v="3476" actId="207"/>
          <ac:spMkLst>
            <pc:docMk/>
            <pc:sldMk cId="570888962" sldId="1085"/>
            <ac:spMk id="6" creationId="{E9F10A0A-AC87-4288-801E-95DDE2F98F4A}"/>
          </ac:spMkLst>
        </pc:spChg>
      </pc:sldChg>
      <pc:sldChg chg="addSp modSp modTransition">
        <pc:chgData name="Douglas ZENI" userId="3d2ed08a-cbca-4964-aab7-b18a2d96213c" providerId="ADAL" clId="{0F55904D-B556-42D6-85FD-D51A763E4761}" dt="2022-09-16T17:15:53.068" v="1222"/>
        <pc:sldMkLst>
          <pc:docMk/>
          <pc:sldMk cId="167963197" sldId="1086"/>
        </pc:sldMkLst>
        <pc:spChg chg="add mod">
          <ac:chgData name="Douglas ZENI" userId="3d2ed08a-cbca-4964-aab7-b18a2d96213c" providerId="ADAL" clId="{0F55904D-B556-42D6-85FD-D51A763E4761}" dt="2022-09-16T17:15:53.068" v="1222"/>
          <ac:spMkLst>
            <pc:docMk/>
            <pc:sldMk cId="167963197" sldId="1086"/>
            <ac:spMk id="3" creationId="{8A0A5F55-C425-2867-5AE5-DA9EF8157D74}"/>
          </ac:spMkLst>
        </pc:spChg>
      </pc:sldChg>
      <pc:sldChg chg="addSp modSp">
        <pc:chgData name="Douglas ZENI" userId="3d2ed08a-cbca-4964-aab7-b18a2d96213c" providerId="ADAL" clId="{0F55904D-B556-42D6-85FD-D51A763E4761}" dt="2022-09-16T17:16:02.368" v="1224"/>
        <pc:sldMkLst>
          <pc:docMk/>
          <pc:sldMk cId="833370473" sldId="1087"/>
        </pc:sldMkLst>
        <pc:spChg chg="add mod">
          <ac:chgData name="Douglas ZENI" userId="3d2ed08a-cbca-4964-aab7-b18a2d96213c" providerId="ADAL" clId="{0F55904D-B556-42D6-85FD-D51A763E4761}" dt="2022-09-16T17:16:02.368" v="1224"/>
          <ac:spMkLst>
            <pc:docMk/>
            <pc:sldMk cId="833370473" sldId="1087"/>
            <ac:spMk id="2" creationId="{E135BEB5-0EB4-A3F0-7DDF-824B7AD422E7}"/>
          </ac:spMkLst>
        </pc:spChg>
      </pc:sldChg>
      <pc:sldChg chg="addSp modSp mod">
        <pc:chgData name="Douglas ZENI" userId="3d2ed08a-cbca-4964-aab7-b18a2d96213c" providerId="ADAL" clId="{0F55904D-B556-42D6-85FD-D51A763E4761}" dt="2022-09-16T17:23:02.841" v="1307" actId="255"/>
        <pc:sldMkLst>
          <pc:docMk/>
          <pc:sldMk cId="2582731577" sldId="1088"/>
        </pc:sldMkLst>
        <pc:spChg chg="add mod">
          <ac:chgData name="Douglas ZENI" userId="3d2ed08a-cbca-4964-aab7-b18a2d96213c" providerId="ADAL" clId="{0F55904D-B556-42D6-85FD-D51A763E4761}" dt="2022-09-16T17:16:07.158" v="1225"/>
          <ac:spMkLst>
            <pc:docMk/>
            <pc:sldMk cId="2582731577" sldId="1088"/>
            <ac:spMk id="2" creationId="{B609044D-789A-C65B-FD65-1B4372BCB63E}"/>
          </ac:spMkLst>
        </pc:spChg>
        <pc:spChg chg="mod">
          <ac:chgData name="Douglas ZENI" userId="3d2ed08a-cbca-4964-aab7-b18a2d96213c" providerId="ADAL" clId="{0F55904D-B556-42D6-85FD-D51A763E4761}" dt="2022-09-16T17:23:02.841" v="1307" actId="255"/>
          <ac:spMkLst>
            <pc:docMk/>
            <pc:sldMk cId="2582731577" sldId="1088"/>
            <ac:spMk id="6" creationId="{A607B4EC-ACCB-48F2-9671-67CDA427E767}"/>
          </ac:spMkLst>
        </pc:spChg>
      </pc:sldChg>
      <pc:sldChg chg="addSp modSp mod">
        <pc:chgData name="Douglas ZENI" userId="3d2ed08a-cbca-4964-aab7-b18a2d96213c" providerId="ADAL" clId="{0F55904D-B556-42D6-85FD-D51A763E4761}" dt="2022-09-16T17:23:25.132" v="1310" actId="14100"/>
        <pc:sldMkLst>
          <pc:docMk/>
          <pc:sldMk cId="285179231" sldId="1089"/>
        </pc:sldMkLst>
        <pc:spChg chg="add mod">
          <ac:chgData name="Douglas ZENI" userId="3d2ed08a-cbca-4964-aab7-b18a2d96213c" providerId="ADAL" clId="{0F55904D-B556-42D6-85FD-D51A763E4761}" dt="2022-09-16T17:16:15.712" v="1227"/>
          <ac:spMkLst>
            <pc:docMk/>
            <pc:sldMk cId="285179231" sldId="1089"/>
            <ac:spMk id="2" creationId="{112A00DA-BA5D-4E2F-DF47-0B2D830361FC}"/>
          </ac:spMkLst>
        </pc:spChg>
        <pc:spChg chg="mod">
          <ac:chgData name="Douglas ZENI" userId="3d2ed08a-cbca-4964-aab7-b18a2d96213c" providerId="ADAL" clId="{0F55904D-B556-42D6-85FD-D51A763E4761}" dt="2022-09-16T17:23:25.132" v="1310" actId="14100"/>
          <ac:spMkLst>
            <pc:docMk/>
            <pc:sldMk cId="285179231" sldId="1089"/>
            <ac:spMk id="6" creationId="{460B43A2-158B-4B66-B5BF-F8D078DB0E5A}"/>
          </ac:spMkLst>
        </pc:spChg>
      </pc:sldChg>
      <pc:sldChg chg="addSp modSp mod">
        <pc:chgData name="Douglas ZENI" userId="3d2ed08a-cbca-4964-aab7-b18a2d96213c" providerId="ADAL" clId="{0F55904D-B556-42D6-85FD-D51A763E4761}" dt="2022-09-17T09:10:11.569" v="4422" actId="14100"/>
        <pc:sldMkLst>
          <pc:docMk/>
          <pc:sldMk cId="2281346097" sldId="1090"/>
        </pc:sldMkLst>
        <pc:spChg chg="add mod">
          <ac:chgData name="Douglas ZENI" userId="3d2ed08a-cbca-4964-aab7-b18a2d96213c" providerId="ADAL" clId="{0F55904D-B556-42D6-85FD-D51A763E4761}" dt="2022-09-16T17:16:18.883" v="1228"/>
          <ac:spMkLst>
            <pc:docMk/>
            <pc:sldMk cId="2281346097" sldId="1090"/>
            <ac:spMk id="2" creationId="{DF2BD425-D59C-2977-3104-5E5C6081DD5A}"/>
          </ac:spMkLst>
        </pc:spChg>
        <pc:spChg chg="mod">
          <ac:chgData name="Douglas ZENI" userId="3d2ed08a-cbca-4964-aab7-b18a2d96213c" providerId="ADAL" clId="{0F55904D-B556-42D6-85FD-D51A763E4761}" dt="2022-09-17T09:10:11.569" v="4422" actId="14100"/>
          <ac:spMkLst>
            <pc:docMk/>
            <pc:sldMk cId="2281346097" sldId="1090"/>
            <ac:spMk id="6" creationId="{FD5F9CED-4989-4B3E-B144-D0FAEB542AE3}"/>
          </ac:spMkLst>
        </pc:spChg>
      </pc:sldChg>
      <pc:sldChg chg="addSp delSp modSp mod">
        <pc:chgData name="Douglas ZENI" userId="3d2ed08a-cbca-4964-aab7-b18a2d96213c" providerId="ADAL" clId="{0F55904D-B556-42D6-85FD-D51A763E4761}" dt="2022-09-17T06:21:05.624" v="4077" actId="1076"/>
        <pc:sldMkLst>
          <pc:docMk/>
          <pc:sldMk cId="1299677945" sldId="1091"/>
        </pc:sldMkLst>
        <pc:spChg chg="add del">
          <ac:chgData name="Douglas ZENI" userId="3d2ed08a-cbca-4964-aab7-b18a2d96213c" providerId="ADAL" clId="{0F55904D-B556-42D6-85FD-D51A763E4761}" dt="2022-09-16T04:37:35.552" v="6" actId="22"/>
          <ac:spMkLst>
            <pc:docMk/>
            <pc:sldMk cId="1299677945" sldId="1091"/>
            <ac:spMk id="7" creationId="{CB025F10-E14E-B0B7-CFFD-67759734D6DD}"/>
          </ac:spMkLst>
        </pc:spChg>
        <pc:spChg chg="mod">
          <ac:chgData name="Douglas ZENI" userId="3d2ed08a-cbca-4964-aab7-b18a2d96213c" providerId="ADAL" clId="{0F55904D-B556-42D6-85FD-D51A763E4761}" dt="2022-09-16T17:23:52.809" v="1313" actId="2711"/>
          <ac:spMkLst>
            <pc:docMk/>
            <pc:sldMk cId="1299677945" sldId="1091"/>
            <ac:spMk id="9" creationId="{C9EBE84C-6CF3-452F-915B-D3DF72BD653E}"/>
          </ac:spMkLst>
        </pc:spChg>
        <pc:spChg chg="add mod">
          <ac:chgData name="Douglas ZENI" userId="3d2ed08a-cbca-4964-aab7-b18a2d96213c" providerId="ADAL" clId="{0F55904D-B556-42D6-85FD-D51A763E4761}" dt="2022-09-16T17:16:22.625" v="1229"/>
          <ac:spMkLst>
            <pc:docMk/>
            <pc:sldMk cId="1299677945" sldId="1091"/>
            <ac:spMk id="10" creationId="{4BCF15CF-5A5E-3D88-F8E9-0134DF64A82E}"/>
          </ac:spMkLst>
        </pc:spChg>
        <pc:graphicFrameChg chg="del">
          <ac:chgData name="Douglas ZENI" userId="3d2ed08a-cbca-4964-aab7-b18a2d96213c" providerId="ADAL" clId="{0F55904D-B556-42D6-85FD-D51A763E4761}" dt="2022-09-16T04:36:30.112" v="1" actId="478"/>
          <ac:graphicFrameMkLst>
            <pc:docMk/>
            <pc:sldMk cId="1299677945" sldId="1091"/>
            <ac:graphicFrameMk id="3" creationId="{BD9DD948-58BC-4185-97BB-5673204856D5}"/>
          </ac:graphicFrameMkLst>
        </pc:graphicFrameChg>
        <pc:picChg chg="add del mod">
          <ac:chgData name="Douglas ZENI" userId="3d2ed08a-cbca-4964-aab7-b18a2d96213c" providerId="ADAL" clId="{0F55904D-B556-42D6-85FD-D51A763E4761}" dt="2022-09-17T06:18:04.464" v="4066" actId="478"/>
          <ac:picMkLst>
            <pc:docMk/>
            <pc:sldMk cId="1299677945" sldId="1091"/>
            <ac:picMk id="2" creationId="{384E1E63-0A8E-AD05-A10B-63B068C9B22F}"/>
          </ac:picMkLst>
        </pc:picChg>
        <pc:picChg chg="add del">
          <ac:chgData name="Douglas ZENI" userId="3d2ed08a-cbca-4964-aab7-b18a2d96213c" providerId="ADAL" clId="{0F55904D-B556-42D6-85FD-D51A763E4761}" dt="2022-09-16T04:36:41.873" v="3" actId="478"/>
          <ac:picMkLst>
            <pc:docMk/>
            <pc:sldMk cId="1299677945" sldId="1091"/>
            <ac:picMk id="2" creationId="{FACD54A9-4B55-0CF3-F1A8-E2B61336FE70}"/>
          </ac:picMkLst>
        </pc:picChg>
        <pc:picChg chg="add del mod">
          <ac:chgData name="Douglas ZENI" userId="3d2ed08a-cbca-4964-aab7-b18a2d96213c" providerId="ADAL" clId="{0F55904D-B556-42D6-85FD-D51A763E4761}" dt="2022-09-17T06:21:02.217" v="4075" actId="478"/>
          <ac:picMkLst>
            <pc:docMk/>
            <pc:sldMk cId="1299677945" sldId="1091"/>
            <ac:picMk id="3" creationId="{95C0CB60-4AE9-5A00-64C2-D1524FCA9667}"/>
          </ac:picMkLst>
        </pc:picChg>
        <pc:picChg chg="add mod">
          <ac:chgData name="Douglas ZENI" userId="3d2ed08a-cbca-4964-aab7-b18a2d96213c" providerId="ADAL" clId="{0F55904D-B556-42D6-85FD-D51A763E4761}" dt="2022-09-17T06:21:05.624" v="4077" actId="1076"/>
          <ac:picMkLst>
            <pc:docMk/>
            <pc:sldMk cId="1299677945" sldId="1091"/>
            <ac:picMk id="6" creationId="{3ACDB441-5761-4AB1-03E5-38C347553D4B}"/>
          </ac:picMkLst>
        </pc:picChg>
        <pc:picChg chg="add del mod">
          <ac:chgData name="Douglas ZENI" userId="3d2ed08a-cbca-4964-aab7-b18a2d96213c" providerId="ADAL" clId="{0F55904D-B556-42D6-85FD-D51A763E4761}" dt="2022-09-17T06:12:47.835" v="4034" actId="478"/>
          <ac:picMkLst>
            <pc:docMk/>
            <pc:sldMk cId="1299677945" sldId="1091"/>
            <ac:picMk id="8" creationId="{EC9399E8-6ED5-553C-B30B-DBAE527C4BB7}"/>
          </ac:picMkLst>
        </pc:picChg>
      </pc:sldChg>
      <pc:sldChg chg="addSp delSp modSp mod">
        <pc:chgData name="Douglas ZENI" userId="3d2ed08a-cbca-4964-aab7-b18a2d96213c" providerId="ADAL" clId="{0F55904D-B556-42D6-85FD-D51A763E4761}" dt="2022-09-17T06:13:36.797" v="4041" actId="20577"/>
        <pc:sldMkLst>
          <pc:docMk/>
          <pc:sldMk cId="1777858124" sldId="1092"/>
        </pc:sldMkLst>
        <pc:spChg chg="add mod">
          <ac:chgData name="Douglas ZENI" userId="3d2ed08a-cbca-4964-aab7-b18a2d96213c" providerId="ADAL" clId="{0F55904D-B556-42D6-85FD-D51A763E4761}" dt="2022-09-16T17:16:26.256" v="1230"/>
          <ac:spMkLst>
            <pc:docMk/>
            <pc:sldMk cId="1777858124" sldId="1092"/>
            <ac:spMk id="3" creationId="{BF7D98A3-C059-D270-324F-9A36702097D4}"/>
          </ac:spMkLst>
        </pc:spChg>
        <pc:spChg chg="mod">
          <ac:chgData name="Douglas ZENI" userId="3d2ed08a-cbca-4964-aab7-b18a2d96213c" providerId="ADAL" clId="{0F55904D-B556-42D6-85FD-D51A763E4761}" dt="2022-09-17T06:13:36.797" v="4041" actId="20577"/>
          <ac:spMkLst>
            <pc:docMk/>
            <pc:sldMk cId="1777858124" sldId="1092"/>
            <ac:spMk id="7" creationId="{2BAF1E76-D350-4CA6-9CE1-6899AC5A12E6}"/>
          </ac:spMkLst>
        </pc:spChg>
        <pc:graphicFrameChg chg="del">
          <ac:chgData name="Douglas ZENI" userId="3d2ed08a-cbca-4964-aab7-b18a2d96213c" providerId="ADAL" clId="{0F55904D-B556-42D6-85FD-D51A763E4761}" dt="2022-09-16T04:39:24.551" v="35" actId="478"/>
          <ac:graphicFrameMkLst>
            <pc:docMk/>
            <pc:sldMk cId="1777858124" sldId="1092"/>
            <ac:graphicFrameMk id="8" creationId="{00000000-0008-0000-0200-000002000000}"/>
          </ac:graphicFrameMkLst>
        </pc:graphicFrameChg>
        <pc:picChg chg="add mod">
          <ac:chgData name="Douglas ZENI" userId="3d2ed08a-cbca-4964-aab7-b18a2d96213c" providerId="ADAL" clId="{0F55904D-B556-42D6-85FD-D51A763E4761}" dt="2022-09-16T17:24:37.743" v="1317" actId="1076"/>
          <ac:picMkLst>
            <pc:docMk/>
            <pc:sldMk cId="1777858124" sldId="1092"/>
            <ac:picMk id="2" creationId="{460CF8E8-FDAC-15FD-5AB0-85040E02AF60}"/>
          </ac:picMkLst>
        </pc:picChg>
      </pc:sldChg>
      <pc:sldChg chg="addSp delSp modSp mod">
        <pc:chgData name="Douglas ZENI" userId="3d2ed08a-cbca-4964-aab7-b18a2d96213c" providerId="ADAL" clId="{0F55904D-B556-42D6-85FD-D51A763E4761}" dt="2022-09-17T06:16:52.746" v="4065" actId="478"/>
        <pc:sldMkLst>
          <pc:docMk/>
          <pc:sldMk cId="372462362" sldId="1093"/>
        </pc:sldMkLst>
        <pc:spChg chg="add mod">
          <ac:chgData name="Douglas ZENI" userId="3d2ed08a-cbca-4964-aab7-b18a2d96213c" providerId="ADAL" clId="{0F55904D-B556-42D6-85FD-D51A763E4761}" dt="2022-09-16T17:16:33.265" v="1231"/>
          <ac:spMkLst>
            <pc:docMk/>
            <pc:sldMk cId="372462362" sldId="1093"/>
            <ac:spMk id="5" creationId="{C7593564-1EBC-F438-135C-AF6FF146D0FE}"/>
          </ac:spMkLst>
        </pc:spChg>
        <pc:spChg chg="mod">
          <ac:chgData name="Douglas ZENI" userId="3d2ed08a-cbca-4964-aab7-b18a2d96213c" providerId="ADAL" clId="{0F55904D-B556-42D6-85FD-D51A763E4761}" dt="2022-09-16T17:25:51.136" v="1371" actId="14100"/>
          <ac:spMkLst>
            <pc:docMk/>
            <pc:sldMk cId="372462362" sldId="1093"/>
            <ac:spMk id="8" creationId="{6076EBA5-F6C8-4091-A1A2-85BBCD51BBC2}"/>
          </ac:spMkLst>
        </pc:spChg>
        <pc:graphicFrameChg chg="add del mod">
          <ac:chgData name="Douglas ZENI" userId="3d2ed08a-cbca-4964-aab7-b18a2d96213c" providerId="ADAL" clId="{0F55904D-B556-42D6-85FD-D51A763E4761}" dt="2022-09-17T06:16:50.312" v="4064"/>
          <ac:graphicFrameMkLst>
            <pc:docMk/>
            <pc:sldMk cId="372462362" sldId="1093"/>
            <ac:graphicFrameMk id="2" creationId="{00000000-0008-0000-0200-000003000000}"/>
          </ac:graphicFrameMkLst>
        </pc:graphicFrameChg>
        <pc:graphicFrameChg chg="add del mod">
          <ac:chgData name="Douglas ZENI" userId="3d2ed08a-cbca-4964-aab7-b18a2d96213c" providerId="ADAL" clId="{0F55904D-B556-42D6-85FD-D51A763E4761}" dt="2022-09-17T06:16:46.798" v="4062"/>
          <ac:graphicFrameMkLst>
            <pc:docMk/>
            <pc:sldMk cId="372462362" sldId="1093"/>
            <ac:graphicFrameMk id="6" creationId="{00000000-0008-0000-0200-000003000000}"/>
          </ac:graphicFrameMkLst>
        </pc:graphicFrameChg>
        <pc:picChg chg="add del mod">
          <ac:chgData name="Douglas ZENI" userId="3d2ed08a-cbca-4964-aab7-b18a2d96213c" providerId="ADAL" clId="{0F55904D-B556-42D6-85FD-D51A763E4761}" dt="2022-09-16T04:43:49.949" v="50" actId="478"/>
          <ac:picMkLst>
            <pc:docMk/>
            <pc:sldMk cId="372462362" sldId="1093"/>
            <ac:picMk id="2" creationId="{A7FD3E36-9825-5CF9-8EF7-FE92DAC9511D}"/>
          </ac:picMkLst>
        </pc:picChg>
        <pc:picChg chg="add del mod">
          <ac:chgData name="Douglas ZENI" userId="3d2ed08a-cbca-4964-aab7-b18a2d96213c" providerId="ADAL" clId="{0F55904D-B556-42D6-85FD-D51A763E4761}" dt="2022-09-17T06:16:52.746" v="4065" actId="478"/>
          <ac:picMkLst>
            <pc:docMk/>
            <pc:sldMk cId="372462362" sldId="1093"/>
            <ac:picMk id="3" creationId="{B3A5E6F4-EEF0-4284-2AF7-8BB6253B4E0C}"/>
          </ac:picMkLst>
        </pc:picChg>
      </pc:sldChg>
      <pc:sldChg chg="addSp delSp modSp mod">
        <pc:chgData name="Douglas ZENI" userId="3d2ed08a-cbca-4964-aab7-b18a2d96213c" providerId="ADAL" clId="{0F55904D-B556-42D6-85FD-D51A763E4761}" dt="2022-09-16T17:26:30.586" v="1373" actId="255"/>
        <pc:sldMkLst>
          <pc:docMk/>
          <pc:sldMk cId="76220776" sldId="1094"/>
        </pc:sldMkLst>
        <pc:spChg chg="add mod">
          <ac:chgData name="Douglas ZENI" userId="3d2ed08a-cbca-4964-aab7-b18a2d96213c" providerId="ADAL" clId="{0F55904D-B556-42D6-85FD-D51A763E4761}" dt="2022-09-16T17:16:37.150" v="1232"/>
          <ac:spMkLst>
            <pc:docMk/>
            <pc:sldMk cId="76220776" sldId="1094"/>
            <ac:spMk id="5" creationId="{FD17EF15-69E6-E6D3-B0A2-C7EF8FD4544E}"/>
          </ac:spMkLst>
        </pc:spChg>
        <pc:spChg chg="mod">
          <ac:chgData name="Douglas ZENI" userId="3d2ed08a-cbca-4964-aab7-b18a2d96213c" providerId="ADAL" clId="{0F55904D-B556-42D6-85FD-D51A763E4761}" dt="2022-09-16T17:26:30.586" v="1373" actId="255"/>
          <ac:spMkLst>
            <pc:docMk/>
            <pc:sldMk cId="76220776" sldId="1094"/>
            <ac:spMk id="7" creationId="{92724889-0472-4BDB-B162-AAFD4B6FCB4A}"/>
          </ac:spMkLst>
        </pc:spChg>
        <pc:graphicFrameChg chg="add del">
          <ac:chgData name="Douglas ZENI" userId="3d2ed08a-cbca-4964-aab7-b18a2d96213c" providerId="ADAL" clId="{0F55904D-B556-42D6-85FD-D51A763E4761}" dt="2022-09-16T04:57:17.369" v="79" actId="478"/>
          <ac:graphicFrameMkLst>
            <pc:docMk/>
            <pc:sldMk cId="76220776" sldId="1094"/>
            <ac:graphicFrameMk id="8" creationId="{FE3B2A93-C8A4-48EA-85B8-AB4DE5A4025F}"/>
          </ac:graphicFrameMkLst>
        </pc:graphicFrameChg>
        <pc:picChg chg="add del mod">
          <ac:chgData name="Douglas ZENI" userId="3d2ed08a-cbca-4964-aab7-b18a2d96213c" providerId="ADAL" clId="{0F55904D-B556-42D6-85FD-D51A763E4761}" dt="2022-09-16T04:56:30.477" v="77"/>
          <ac:picMkLst>
            <pc:docMk/>
            <pc:sldMk cId="76220776" sldId="1094"/>
            <ac:picMk id="2" creationId="{5C96BBBA-058A-2F52-74A8-2ABEB1633053}"/>
          </ac:picMkLst>
        </pc:picChg>
        <pc:picChg chg="add mod">
          <ac:chgData name="Douglas ZENI" userId="3d2ed08a-cbca-4964-aab7-b18a2d96213c" providerId="ADAL" clId="{0F55904D-B556-42D6-85FD-D51A763E4761}" dt="2022-09-16T04:57:29.173" v="84" actId="1076"/>
          <ac:picMkLst>
            <pc:docMk/>
            <pc:sldMk cId="76220776" sldId="1094"/>
            <ac:picMk id="3" creationId="{A7AB7418-E239-5D1D-CE79-B5860DF97BCB}"/>
          </ac:picMkLst>
        </pc:picChg>
      </pc:sldChg>
      <pc:sldChg chg="addSp delSp modSp mod">
        <pc:chgData name="Douglas ZENI" userId="3d2ed08a-cbca-4964-aab7-b18a2d96213c" providerId="ADAL" clId="{0F55904D-B556-42D6-85FD-D51A763E4761}" dt="2022-09-16T17:27:58.753" v="1406" actId="1076"/>
        <pc:sldMkLst>
          <pc:docMk/>
          <pc:sldMk cId="4048315597" sldId="1095"/>
        </pc:sldMkLst>
        <pc:spChg chg="add mod">
          <ac:chgData name="Douglas ZENI" userId="3d2ed08a-cbca-4964-aab7-b18a2d96213c" providerId="ADAL" clId="{0F55904D-B556-42D6-85FD-D51A763E4761}" dt="2022-09-16T17:16:40.945" v="1233"/>
          <ac:spMkLst>
            <pc:docMk/>
            <pc:sldMk cId="4048315597" sldId="1095"/>
            <ac:spMk id="3" creationId="{16BD8AF7-6616-DA7B-A0EF-A857E76EC74F}"/>
          </ac:spMkLst>
        </pc:spChg>
        <pc:spChg chg="mod">
          <ac:chgData name="Douglas ZENI" userId="3d2ed08a-cbca-4964-aab7-b18a2d96213c" providerId="ADAL" clId="{0F55904D-B556-42D6-85FD-D51A763E4761}" dt="2022-09-16T17:27:58.753" v="1406" actId="1076"/>
          <ac:spMkLst>
            <pc:docMk/>
            <pc:sldMk cId="4048315597" sldId="1095"/>
            <ac:spMk id="7" creationId="{12A66462-0604-4373-B905-0D17AD0DD125}"/>
          </ac:spMkLst>
        </pc:spChg>
        <pc:graphicFrameChg chg="mod">
          <ac:chgData name="Douglas ZENI" userId="3d2ed08a-cbca-4964-aab7-b18a2d96213c" providerId="ADAL" clId="{0F55904D-B556-42D6-85FD-D51A763E4761}" dt="2022-09-16T05:23:55.564" v="90" actId="1076"/>
          <ac:graphicFrameMkLst>
            <pc:docMk/>
            <pc:sldMk cId="4048315597" sldId="1095"/>
            <ac:graphicFrameMk id="5" creationId="{7DC28E1F-19B5-4126-A054-74D9375A6741}"/>
          </ac:graphicFrameMkLst>
        </pc:graphicFrameChg>
        <pc:graphicFrameChg chg="del">
          <ac:chgData name="Douglas ZENI" userId="3d2ed08a-cbca-4964-aab7-b18a2d96213c" providerId="ADAL" clId="{0F55904D-B556-42D6-85FD-D51A763E4761}" dt="2022-09-16T05:23:37.388" v="85" actId="478"/>
          <ac:graphicFrameMkLst>
            <pc:docMk/>
            <pc:sldMk cId="4048315597" sldId="1095"/>
            <ac:graphicFrameMk id="9" creationId="{91704753-E8C0-45B6-BE62-D97033B3D97E}"/>
          </ac:graphicFrameMkLst>
        </pc:graphicFrameChg>
        <pc:picChg chg="add mod">
          <ac:chgData name="Douglas ZENI" userId="3d2ed08a-cbca-4964-aab7-b18a2d96213c" providerId="ADAL" clId="{0F55904D-B556-42D6-85FD-D51A763E4761}" dt="2022-09-16T05:24:03.020" v="93" actId="1076"/>
          <ac:picMkLst>
            <pc:docMk/>
            <pc:sldMk cId="4048315597" sldId="1095"/>
            <ac:picMk id="2" creationId="{819B32C7-09C8-C694-E3A8-88355D4C9282}"/>
          </ac:picMkLst>
        </pc:picChg>
      </pc:sldChg>
      <pc:sldChg chg="addSp delSp modSp mod">
        <pc:chgData name="Douglas ZENI" userId="3d2ed08a-cbca-4964-aab7-b18a2d96213c" providerId="ADAL" clId="{0F55904D-B556-42D6-85FD-D51A763E4761}" dt="2022-09-16T17:29:29.638" v="1494" actId="20577"/>
        <pc:sldMkLst>
          <pc:docMk/>
          <pc:sldMk cId="895726153" sldId="1096"/>
        </pc:sldMkLst>
        <pc:spChg chg="add mod">
          <ac:chgData name="Douglas ZENI" userId="3d2ed08a-cbca-4964-aab7-b18a2d96213c" providerId="ADAL" clId="{0F55904D-B556-42D6-85FD-D51A763E4761}" dt="2022-09-16T17:16:44.249" v="1234"/>
          <ac:spMkLst>
            <pc:docMk/>
            <pc:sldMk cId="895726153" sldId="1096"/>
            <ac:spMk id="5" creationId="{912C17B2-3C7A-9F5E-F973-152E25AEF0E6}"/>
          </ac:spMkLst>
        </pc:spChg>
        <pc:spChg chg="mod">
          <ac:chgData name="Douglas ZENI" userId="3d2ed08a-cbca-4964-aab7-b18a2d96213c" providerId="ADAL" clId="{0F55904D-B556-42D6-85FD-D51A763E4761}" dt="2022-09-16T17:29:29.638" v="1494" actId="20577"/>
          <ac:spMkLst>
            <pc:docMk/>
            <pc:sldMk cId="895726153" sldId="1096"/>
            <ac:spMk id="7" creationId="{507E991C-080C-4273-AA41-CE8ECB304A1E}"/>
          </ac:spMkLst>
        </pc:spChg>
        <pc:picChg chg="del">
          <ac:chgData name="Douglas ZENI" userId="3d2ed08a-cbca-4964-aab7-b18a2d96213c" providerId="ADAL" clId="{0F55904D-B556-42D6-85FD-D51A763E4761}" dt="2022-09-16T07:56:45.960" v="130" actId="478"/>
          <ac:picMkLst>
            <pc:docMk/>
            <pc:sldMk cId="895726153" sldId="1096"/>
            <ac:picMk id="2" creationId="{B411418D-34CE-4A3A-A95F-0F6E13BF1548}"/>
          </ac:picMkLst>
        </pc:picChg>
        <pc:picChg chg="add mod">
          <ac:chgData name="Douglas ZENI" userId="3d2ed08a-cbca-4964-aab7-b18a2d96213c" providerId="ADAL" clId="{0F55904D-B556-42D6-85FD-D51A763E4761}" dt="2022-09-16T07:56:51.472" v="132" actId="1076"/>
          <ac:picMkLst>
            <pc:docMk/>
            <pc:sldMk cId="895726153" sldId="1096"/>
            <ac:picMk id="3" creationId="{20B93BB1-01C4-B363-08EC-976D7CADA7A9}"/>
          </ac:picMkLst>
        </pc:picChg>
      </pc:sldChg>
      <pc:sldChg chg="add del">
        <pc:chgData name="Douglas ZENI" userId="3d2ed08a-cbca-4964-aab7-b18a2d96213c" providerId="ADAL" clId="{0F55904D-B556-42D6-85FD-D51A763E4761}" dt="2022-09-17T06:25:08.277" v="4113" actId="47"/>
        <pc:sldMkLst>
          <pc:docMk/>
          <pc:sldMk cId="4089077392" sldId="1097"/>
        </pc:sldMkLst>
      </pc:sldChg>
      <pc:sldChg chg="addSp modSp del mod">
        <pc:chgData name="Douglas ZENI" userId="3d2ed08a-cbca-4964-aab7-b18a2d96213c" providerId="ADAL" clId="{0F55904D-B556-42D6-85FD-D51A763E4761}" dt="2022-09-17T05:44:20.010" v="3471" actId="2696"/>
        <pc:sldMkLst>
          <pc:docMk/>
          <pc:sldMk cId="4145878001" sldId="1097"/>
        </pc:sldMkLst>
        <pc:spChg chg="add mod">
          <ac:chgData name="Douglas ZENI" userId="3d2ed08a-cbca-4964-aab7-b18a2d96213c" providerId="ADAL" clId="{0F55904D-B556-42D6-85FD-D51A763E4761}" dt="2022-09-16T17:16:47.410" v="1235"/>
          <ac:spMkLst>
            <pc:docMk/>
            <pc:sldMk cId="4145878001" sldId="1097"/>
            <ac:spMk id="2" creationId="{C0C74E9D-A49D-2913-2DCB-935513059A33}"/>
          </ac:spMkLst>
        </pc:spChg>
        <pc:spChg chg="mod">
          <ac:chgData name="Douglas ZENI" userId="3d2ed08a-cbca-4964-aab7-b18a2d96213c" providerId="ADAL" clId="{0F55904D-B556-42D6-85FD-D51A763E4761}" dt="2022-09-17T05:43:08.581" v="3398" actId="21"/>
          <ac:spMkLst>
            <pc:docMk/>
            <pc:sldMk cId="4145878001" sldId="1097"/>
            <ac:spMk id="7" creationId="{7F5324CE-9E08-47AD-BE19-7BDBF13635E5}"/>
          </ac:spMkLst>
        </pc:spChg>
      </pc:sldChg>
      <pc:sldChg chg="addSp delSp modSp del mod">
        <pc:chgData name="Douglas ZENI" userId="3d2ed08a-cbca-4964-aab7-b18a2d96213c" providerId="ADAL" clId="{0F55904D-B556-42D6-85FD-D51A763E4761}" dt="2022-09-17T05:44:20.010" v="3471" actId="2696"/>
        <pc:sldMkLst>
          <pc:docMk/>
          <pc:sldMk cId="444845385" sldId="1098"/>
        </pc:sldMkLst>
        <pc:spChg chg="add mod">
          <ac:chgData name="Douglas ZENI" userId="3d2ed08a-cbca-4964-aab7-b18a2d96213c" providerId="ADAL" clId="{0F55904D-B556-42D6-85FD-D51A763E4761}" dt="2022-09-16T17:16:51.864" v="1236"/>
          <ac:spMkLst>
            <pc:docMk/>
            <pc:sldMk cId="444845385" sldId="1098"/>
            <ac:spMk id="5" creationId="{61054BFF-F602-5E36-DF27-569F7B77829F}"/>
          </ac:spMkLst>
        </pc:spChg>
        <pc:spChg chg="mod">
          <ac:chgData name="Douglas ZENI" userId="3d2ed08a-cbca-4964-aab7-b18a2d96213c" providerId="ADAL" clId="{0F55904D-B556-42D6-85FD-D51A763E4761}" dt="2022-09-16T17:30:13.740" v="1499" actId="20577"/>
          <ac:spMkLst>
            <pc:docMk/>
            <pc:sldMk cId="444845385" sldId="1098"/>
            <ac:spMk id="7" creationId="{89EC964B-2749-47AD-8F23-BCE6299177C7}"/>
          </ac:spMkLst>
        </pc:spChg>
        <pc:picChg chg="add mod">
          <ac:chgData name="Douglas ZENI" userId="3d2ed08a-cbca-4964-aab7-b18a2d96213c" providerId="ADAL" clId="{0F55904D-B556-42D6-85FD-D51A763E4761}" dt="2022-09-16T08:09:07.343" v="191" actId="1076"/>
          <ac:picMkLst>
            <pc:docMk/>
            <pc:sldMk cId="444845385" sldId="1098"/>
            <ac:picMk id="2" creationId="{F38D1EB7-37A1-125C-D8CC-5A5940BA71EA}"/>
          </ac:picMkLst>
        </pc:picChg>
        <pc:picChg chg="del">
          <ac:chgData name="Douglas ZENI" userId="3d2ed08a-cbca-4964-aab7-b18a2d96213c" providerId="ADAL" clId="{0F55904D-B556-42D6-85FD-D51A763E4761}" dt="2022-09-16T08:09:03.505" v="189" actId="478"/>
          <ac:picMkLst>
            <pc:docMk/>
            <pc:sldMk cId="444845385" sldId="1098"/>
            <ac:picMk id="3" creationId="{B4E75789-1F9F-4A20-B7BC-0E9C02A0932E}"/>
          </ac:picMkLst>
        </pc:picChg>
      </pc:sldChg>
      <pc:sldChg chg="addSp delSp modSp add del mod">
        <pc:chgData name="Douglas ZENI" userId="3d2ed08a-cbca-4964-aab7-b18a2d96213c" providerId="ADAL" clId="{0F55904D-B556-42D6-85FD-D51A763E4761}" dt="2022-09-18T14:44:18.422" v="4433" actId="20577"/>
        <pc:sldMkLst>
          <pc:docMk/>
          <pc:sldMk cId="3078794974" sldId="1098"/>
        </pc:sldMkLst>
        <pc:spChg chg="mod">
          <ac:chgData name="Douglas ZENI" userId="3d2ed08a-cbca-4964-aab7-b18a2d96213c" providerId="ADAL" clId="{0F55904D-B556-42D6-85FD-D51A763E4761}" dt="2022-09-17T07:33:06.551" v="4224" actId="20577"/>
          <ac:spMkLst>
            <pc:docMk/>
            <pc:sldMk cId="3078794974" sldId="1098"/>
            <ac:spMk id="6" creationId="{A8192AE2-B3FC-4421-ABB7-617588D3D245}"/>
          </ac:spMkLst>
        </pc:spChg>
        <pc:spChg chg="del mod">
          <ac:chgData name="Douglas ZENI" userId="3d2ed08a-cbca-4964-aab7-b18a2d96213c" providerId="ADAL" clId="{0F55904D-B556-42D6-85FD-D51A763E4761}" dt="2022-09-17T07:10:15.312" v="4122" actId="478"/>
          <ac:spMkLst>
            <pc:docMk/>
            <pc:sldMk cId="3078794974" sldId="1098"/>
            <ac:spMk id="7" creationId="{89EC964B-2749-47AD-8F23-BCE6299177C7}"/>
          </ac:spMkLst>
        </pc:spChg>
        <pc:spChg chg="add mod">
          <ac:chgData name="Douglas ZENI" userId="3d2ed08a-cbca-4964-aab7-b18a2d96213c" providerId="ADAL" clId="{0F55904D-B556-42D6-85FD-D51A763E4761}" dt="2022-09-18T14:44:18.422" v="4433" actId="20577"/>
          <ac:spMkLst>
            <pc:docMk/>
            <pc:sldMk cId="3078794974" sldId="1098"/>
            <ac:spMk id="8" creationId="{639575EF-32B4-4583-38CE-E1EB6870C2C4}"/>
          </ac:spMkLst>
        </pc:spChg>
        <pc:picChg chg="del">
          <ac:chgData name="Douglas ZENI" userId="3d2ed08a-cbca-4964-aab7-b18a2d96213c" providerId="ADAL" clId="{0F55904D-B556-42D6-85FD-D51A763E4761}" dt="2022-09-17T07:10:13.192" v="4121" actId="478"/>
          <ac:picMkLst>
            <pc:docMk/>
            <pc:sldMk cId="3078794974" sldId="1098"/>
            <ac:picMk id="2" creationId="{F38D1EB7-37A1-125C-D8CC-5A5940BA71EA}"/>
          </ac:picMkLst>
        </pc:picChg>
        <pc:picChg chg="add mod">
          <ac:chgData name="Douglas ZENI" userId="3d2ed08a-cbca-4964-aab7-b18a2d96213c" providerId="ADAL" clId="{0F55904D-B556-42D6-85FD-D51A763E4761}" dt="2022-09-17T07:10:20.015" v="4124" actId="1076"/>
          <ac:picMkLst>
            <pc:docMk/>
            <pc:sldMk cId="3078794974" sldId="1098"/>
            <ac:picMk id="3" creationId="{8BD13588-DA64-A0F4-5202-8D90BDC64605}"/>
          </ac:picMkLst>
        </pc:picChg>
      </pc:sldChg>
      <pc:sldChg chg="add del">
        <pc:chgData name="Douglas ZENI" userId="3d2ed08a-cbca-4964-aab7-b18a2d96213c" providerId="ADAL" clId="{0F55904D-B556-42D6-85FD-D51A763E4761}" dt="2022-09-17T05:44:48.328" v="3473"/>
        <pc:sldMkLst>
          <pc:docMk/>
          <pc:sldMk cId="1552334978" sldId="1099"/>
        </pc:sldMkLst>
      </pc:sldChg>
      <pc:sldChg chg="addSp delSp modSp del mod">
        <pc:chgData name="Douglas ZENI" userId="3d2ed08a-cbca-4964-aab7-b18a2d96213c" providerId="ADAL" clId="{0F55904D-B556-42D6-85FD-D51A763E4761}" dt="2022-09-17T05:44:20.010" v="3471" actId="2696"/>
        <pc:sldMkLst>
          <pc:docMk/>
          <pc:sldMk cId="1901198859" sldId="1099"/>
        </pc:sldMkLst>
        <pc:spChg chg="add mod">
          <ac:chgData name="Douglas ZENI" userId="3d2ed08a-cbca-4964-aab7-b18a2d96213c" providerId="ADAL" clId="{0F55904D-B556-42D6-85FD-D51A763E4761}" dt="2022-09-16T17:17:00.281" v="1237"/>
          <ac:spMkLst>
            <pc:docMk/>
            <pc:sldMk cId="1901198859" sldId="1099"/>
            <ac:spMk id="3" creationId="{805C9451-8F56-18A5-F1F4-21FB318ADEFE}"/>
          </ac:spMkLst>
        </pc:spChg>
        <pc:spChg chg="mod">
          <ac:chgData name="Douglas ZENI" userId="3d2ed08a-cbca-4964-aab7-b18a2d96213c" providerId="ADAL" clId="{0F55904D-B556-42D6-85FD-D51A763E4761}" dt="2022-09-16T17:35:36.735" v="1590" actId="20577"/>
          <ac:spMkLst>
            <pc:docMk/>
            <pc:sldMk cId="1901198859" sldId="1099"/>
            <ac:spMk id="5" creationId="{D0149FE0-22A2-49ED-B055-1AABDFD45839}"/>
          </ac:spMkLst>
        </pc:spChg>
        <pc:picChg chg="add mod">
          <ac:chgData name="Douglas ZENI" userId="3d2ed08a-cbca-4964-aab7-b18a2d96213c" providerId="ADAL" clId="{0F55904D-B556-42D6-85FD-D51A763E4761}" dt="2022-09-16T08:15:40.540" v="209" actId="1076"/>
          <ac:picMkLst>
            <pc:docMk/>
            <pc:sldMk cId="1901198859" sldId="1099"/>
            <ac:picMk id="2" creationId="{E38A1F57-C08C-928F-EA5B-AF4F9E4FF98D}"/>
          </ac:picMkLst>
        </pc:picChg>
        <pc:picChg chg="del">
          <ac:chgData name="Douglas ZENI" userId="3d2ed08a-cbca-4964-aab7-b18a2d96213c" providerId="ADAL" clId="{0F55904D-B556-42D6-85FD-D51A763E4761}" dt="2022-09-16T08:15:27.945" v="203" actId="478"/>
          <ac:picMkLst>
            <pc:docMk/>
            <pc:sldMk cId="1901198859" sldId="1099"/>
            <ac:picMk id="8" creationId="{C0C29FDC-A0E3-4756-ABFF-6EE5A08648CE}"/>
          </ac:picMkLst>
        </pc:picChg>
      </pc:sldChg>
      <pc:sldChg chg="addSp delSp modSp del mod">
        <pc:chgData name="Douglas ZENI" userId="3d2ed08a-cbca-4964-aab7-b18a2d96213c" providerId="ADAL" clId="{0F55904D-B556-42D6-85FD-D51A763E4761}" dt="2022-09-17T05:44:20.010" v="3471" actId="2696"/>
        <pc:sldMkLst>
          <pc:docMk/>
          <pc:sldMk cId="61226209" sldId="1100"/>
        </pc:sldMkLst>
        <pc:spChg chg="add mod">
          <ac:chgData name="Douglas ZENI" userId="3d2ed08a-cbca-4964-aab7-b18a2d96213c" providerId="ADAL" clId="{0F55904D-B556-42D6-85FD-D51A763E4761}" dt="2022-09-16T17:17:04.008" v="1238"/>
          <ac:spMkLst>
            <pc:docMk/>
            <pc:sldMk cId="61226209" sldId="1100"/>
            <ac:spMk id="5" creationId="{B92A14CD-40C6-3FA6-7C18-FF03827F6BAA}"/>
          </ac:spMkLst>
        </pc:spChg>
        <pc:spChg chg="mod">
          <ac:chgData name="Douglas ZENI" userId="3d2ed08a-cbca-4964-aab7-b18a2d96213c" providerId="ADAL" clId="{0F55904D-B556-42D6-85FD-D51A763E4761}" dt="2022-09-16T17:36:41.605" v="1610" actId="20577"/>
          <ac:spMkLst>
            <pc:docMk/>
            <pc:sldMk cId="61226209" sldId="1100"/>
            <ac:spMk id="6" creationId="{EB33DAE2-D8E9-41F0-9450-502F29B386C2}"/>
          </ac:spMkLst>
        </pc:spChg>
        <pc:picChg chg="add mod">
          <ac:chgData name="Douglas ZENI" userId="3d2ed08a-cbca-4964-aab7-b18a2d96213c" providerId="ADAL" clId="{0F55904D-B556-42D6-85FD-D51A763E4761}" dt="2022-09-16T11:36:59.550" v="548" actId="1076"/>
          <ac:picMkLst>
            <pc:docMk/>
            <pc:sldMk cId="61226209" sldId="1100"/>
            <ac:picMk id="2" creationId="{EB9EC1AC-2392-3CC0-C0AC-A98B4CDEE807}"/>
          </ac:picMkLst>
        </pc:picChg>
        <pc:picChg chg="del mod">
          <ac:chgData name="Douglas ZENI" userId="3d2ed08a-cbca-4964-aab7-b18a2d96213c" providerId="ADAL" clId="{0F55904D-B556-42D6-85FD-D51A763E4761}" dt="2022-09-16T10:21:59.435" v="380" actId="478"/>
          <ac:picMkLst>
            <pc:docMk/>
            <pc:sldMk cId="61226209" sldId="1100"/>
            <ac:picMk id="3" creationId="{AC555102-B00A-4F04-AFE8-BBF2000EBCF1}"/>
          </ac:picMkLst>
        </pc:picChg>
      </pc:sldChg>
      <pc:sldChg chg="add del">
        <pc:chgData name="Douglas ZENI" userId="3d2ed08a-cbca-4964-aab7-b18a2d96213c" providerId="ADAL" clId="{0F55904D-B556-42D6-85FD-D51A763E4761}" dt="2022-09-17T05:44:48.328" v="3473"/>
        <pc:sldMkLst>
          <pc:docMk/>
          <pc:sldMk cId="2143303507" sldId="1100"/>
        </pc:sldMkLst>
      </pc:sldChg>
      <pc:sldChg chg="addSp delSp modSp mod">
        <pc:chgData name="Douglas ZENI" userId="3d2ed08a-cbca-4964-aab7-b18a2d96213c" providerId="ADAL" clId="{0F55904D-B556-42D6-85FD-D51A763E4761}" dt="2022-09-17T04:09:22.795" v="2151" actId="207"/>
        <pc:sldMkLst>
          <pc:docMk/>
          <pc:sldMk cId="2385294829" sldId="1101"/>
        </pc:sldMkLst>
        <pc:spChg chg="add mod">
          <ac:chgData name="Douglas ZENI" userId="3d2ed08a-cbca-4964-aab7-b18a2d96213c" providerId="ADAL" clId="{0F55904D-B556-42D6-85FD-D51A763E4761}" dt="2022-09-17T04:02:37.419" v="2111"/>
          <ac:spMkLst>
            <pc:docMk/>
            <pc:sldMk cId="2385294829" sldId="1101"/>
            <ac:spMk id="2" creationId="{45DB0C82-211E-D962-8128-AB9E03A895AC}"/>
          </ac:spMkLst>
        </pc:spChg>
        <pc:spChg chg="add mod">
          <ac:chgData name="Douglas ZENI" userId="3d2ed08a-cbca-4964-aab7-b18a2d96213c" providerId="ADAL" clId="{0F55904D-B556-42D6-85FD-D51A763E4761}" dt="2022-09-17T04:00:08.410" v="2005" actId="1038"/>
          <ac:spMkLst>
            <pc:docMk/>
            <pc:sldMk cId="2385294829" sldId="1101"/>
            <ac:spMk id="5" creationId="{CD912FE0-F1BC-7C50-9FFF-49577BDD4595}"/>
          </ac:spMkLst>
        </pc:spChg>
        <pc:spChg chg="add mod">
          <ac:chgData name="Douglas ZENI" userId="3d2ed08a-cbca-4964-aab7-b18a2d96213c" providerId="ADAL" clId="{0F55904D-B556-42D6-85FD-D51A763E4761}" dt="2022-09-17T04:03:56.144" v="2132" actId="20577"/>
          <ac:spMkLst>
            <pc:docMk/>
            <pc:sldMk cId="2385294829" sldId="1101"/>
            <ac:spMk id="7" creationId="{BF0FD8FB-30C9-A23F-0F59-F5AB3FFA58C1}"/>
          </ac:spMkLst>
        </pc:spChg>
        <pc:spChg chg="add mod">
          <ac:chgData name="Douglas ZENI" userId="3d2ed08a-cbca-4964-aab7-b18a2d96213c" providerId="ADAL" clId="{0F55904D-B556-42D6-85FD-D51A763E4761}" dt="2022-09-17T04:00:22.926" v="2110" actId="1038"/>
          <ac:spMkLst>
            <pc:docMk/>
            <pc:sldMk cId="2385294829" sldId="1101"/>
            <ac:spMk id="8" creationId="{02099D11-6930-B841-9012-424CABD40730}"/>
          </ac:spMkLst>
        </pc:spChg>
        <pc:spChg chg="del">
          <ac:chgData name="Douglas ZENI" userId="3d2ed08a-cbca-4964-aab7-b18a2d96213c" providerId="ADAL" clId="{0F55904D-B556-42D6-85FD-D51A763E4761}" dt="2022-09-16T17:53:44.400" v="1862" actId="478"/>
          <ac:spMkLst>
            <pc:docMk/>
            <pc:sldMk cId="2385294829" sldId="1101"/>
            <ac:spMk id="8" creationId="{90694C55-4A1B-4F8C-BEDD-D9ECE41B546B}"/>
          </ac:spMkLst>
        </pc:spChg>
        <pc:spChg chg="del mod">
          <ac:chgData name="Douglas ZENI" userId="3d2ed08a-cbca-4964-aab7-b18a2d96213c" providerId="ADAL" clId="{0F55904D-B556-42D6-85FD-D51A763E4761}" dt="2022-09-16T17:53:47.673" v="1865" actId="478"/>
          <ac:spMkLst>
            <pc:docMk/>
            <pc:sldMk cId="2385294829" sldId="1101"/>
            <ac:spMk id="9" creationId="{965A5E3A-1DE6-4B38-8EC2-BBEC6C087AEE}"/>
          </ac:spMkLst>
        </pc:spChg>
        <pc:spChg chg="add mod">
          <ac:chgData name="Douglas ZENI" userId="3d2ed08a-cbca-4964-aab7-b18a2d96213c" providerId="ADAL" clId="{0F55904D-B556-42D6-85FD-D51A763E4761}" dt="2022-09-17T04:07:51.716" v="2139" actId="207"/>
          <ac:spMkLst>
            <pc:docMk/>
            <pc:sldMk cId="2385294829" sldId="1101"/>
            <ac:spMk id="10" creationId="{14C541E0-4A6A-9BC5-F355-53E1D30584BE}"/>
          </ac:spMkLst>
        </pc:spChg>
        <pc:spChg chg="add mod">
          <ac:chgData name="Douglas ZENI" userId="3d2ed08a-cbca-4964-aab7-b18a2d96213c" providerId="ADAL" clId="{0F55904D-B556-42D6-85FD-D51A763E4761}" dt="2022-09-17T04:09:22.795" v="2151" actId="207"/>
          <ac:spMkLst>
            <pc:docMk/>
            <pc:sldMk cId="2385294829" sldId="1101"/>
            <ac:spMk id="11" creationId="{05C00DEC-FCDA-324F-4AC4-BE85DB42BD8F}"/>
          </ac:spMkLst>
        </pc:spChg>
        <pc:spChg chg="add mod">
          <ac:chgData name="Douglas ZENI" userId="3d2ed08a-cbca-4964-aab7-b18a2d96213c" providerId="ADAL" clId="{0F55904D-B556-42D6-85FD-D51A763E4761}" dt="2022-09-16T17:17:11.528" v="1240"/>
          <ac:spMkLst>
            <pc:docMk/>
            <pc:sldMk cId="2385294829" sldId="1101"/>
            <ac:spMk id="14" creationId="{754D11BA-7CE5-122C-4A8F-27FB6DCE45A4}"/>
          </ac:spMkLst>
        </pc:spChg>
        <pc:spChg chg="add mod">
          <ac:chgData name="Douglas ZENI" userId="3d2ed08a-cbca-4964-aab7-b18a2d96213c" providerId="ADAL" clId="{0F55904D-B556-42D6-85FD-D51A763E4761}" dt="2022-09-17T03:59:13.710" v="1911" actId="1076"/>
          <ac:spMkLst>
            <pc:docMk/>
            <pc:sldMk cId="2385294829" sldId="1101"/>
            <ac:spMk id="15" creationId="{BBB7AC87-2034-9732-9B0D-98193373B425}"/>
          </ac:spMkLst>
        </pc:spChg>
        <pc:spChg chg="add mod">
          <ac:chgData name="Douglas ZENI" userId="3d2ed08a-cbca-4964-aab7-b18a2d96213c" providerId="ADAL" clId="{0F55904D-B556-42D6-85FD-D51A763E4761}" dt="2022-09-17T03:59:42.867" v="1916"/>
          <ac:spMkLst>
            <pc:docMk/>
            <pc:sldMk cId="2385294829" sldId="1101"/>
            <ac:spMk id="16" creationId="{5ECE25D8-DF5E-56F3-D453-6E12F30B5D11}"/>
          </ac:spMkLst>
        </pc:spChg>
        <pc:spChg chg="add del mod">
          <ac:chgData name="Douglas ZENI" userId="3d2ed08a-cbca-4964-aab7-b18a2d96213c" providerId="ADAL" clId="{0F55904D-B556-42D6-85FD-D51A763E4761}" dt="2022-09-17T03:57:45.263" v="1891" actId="478"/>
          <ac:spMkLst>
            <pc:docMk/>
            <pc:sldMk cId="2385294829" sldId="1101"/>
            <ac:spMk id="17" creationId="{A56ABEE9-1372-DBB7-73CD-352EB6CB61E8}"/>
          </ac:spMkLst>
        </pc:spChg>
        <pc:spChg chg="add del mod">
          <ac:chgData name="Douglas ZENI" userId="3d2ed08a-cbca-4964-aab7-b18a2d96213c" providerId="ADAL" clId="{0F55904D-B556-42D6-85FD-D51A763E4761}" dt="2022-09-17T03:57:43.624" v="1890" actId="478"/>
          <ac:spMkLst>
            <pc:docMk/>
            <pc:sldMk cId="2385294829" sldId="1101"/>
            <ac:spMk id="18" creationId="{8006246E-3505-DF31-5AC7-87A5A24F5325}"/>
          </ac:spMkLst>
        </pc:spChg>
        <pc:spChg chg="add mod">
          <ac:chgData name="Douglas ZENI" userId="3d2ed08a-cbca-4964-aab7-b18a2d96213c" providerId="ADAL" clId="{0F55904D-B556-42D6-85FD-D51A763E4761}" dt="2022-09-17T03:59:13.710" v="1911" actId="1076"/>
          <ac:spMkLst>
            <pc:docMk/>
            <pc:sldMk cId="2385294829" sldId="1101"/>
            <ac:spMk id="22" creationId="{222278D8-A623-64E7-B78C-F4136D35617D}"/>
          </ac:spMkLst>
        </pc:spChg>
        <pc:spChg chg="add mod">
          <ac:chgData name="Douglas ZENI" userId="3d2ed08a-cbca-4964-aab7-b18a2d96213c" providerId="ADAL" clId="{0F55904D-B556-42D6-85FD-D51A763E4761}" dt="2022-09-17T04:03:50.219" v="2127" actId="20577"/>
          <ac:spMkLst>
            <pc:docMk/>
            <pc:sldMk cId="2385294829" sldId="1101"/>
            <ac:spMk id="23" creationId="{2D4A479E-C8A4-821A-77FC-DDB80DE42170}"/>
          </ac:spMkLst>
        </pc:spChg>
        <pc:graphicFrameChg chg="add mod modGraphic">
          <ac:chgData name="Douglas ZENI" userId="3d2ed08a-cbca-4964-aab7-b18a2d96213c" providerId="ADAL" clId="{0F55904D-B556-42D6-85FD-D51A763E4761}" dt="2022-09-17T04:03:38.943" v="2122" actId="122"/>
          <ac:graphicFrameMkLst>
            <pc:docMk/>
            <pc:sldMk cId="2385294829" sldId="1101"/>
            <ac:graphicFrameMk id="3" creationId="{8C13908F-73A9-3F0B-6FEE-A6BA942CD847}"/>
          </ac:graphicFrameMkLst>
        </pc:graphicFrameChg>
        <pc:graphicFrameChg chg="add del mod">
          <ac:chgData name="Douglas ZENI" userId="3d2ed08a-cbca-4964-aab7-b18a2d96213c" providerId="ADAL" clId="{0F55904D-B556-42D6-85FD-D51A763E4761}" dt="2022-09-16T12:04:38.057" v="846" actId="478"/>
          <ac:graphicFrameMkLst>
            <pc:docMk/>
            <pc:sldMk cId="2385294829" sldId="1101"/>
            <ac:graphicFrameMk id="5" creationId="{00000000-0008-0000-1A00-000004000000}"/>
          </ac:graphicFrameMkLst>
        </pc:graphicFrameChg>
        <pc:graphicFrameChg chg="add mod modGraphic">
          <ac:chgData name="Douglas ZENI" userId="3d2ed08a-cbca-4964-aab7-b18a2d96213c" providerId="ADAL" clId="{0F55904D-B556-42D6-85FD-D51A763E4761}" dt="2022-09-17T04:08:38.415" v="2148" actId="20577"/>
          <ac:graphicFrameMkLst>
            <pc:docMk/>
            <pc:sldMk cId="2385294829" sldId="1101"/>
            <ac:graphicFrameMk id="9" creationId="{CBC41650-3C50-D794-59B8-CFC3652F29D8}"/>
          </ac:graphicFrameMkLst>
        </pc:graphicFrameChg>
        <pc:graphicFrameChg chg="add mod modGraphic">
          <ac:chgData name="Douglas ZENI" userId="3d2ed08a-cbca-4964-aab7-b18a2d96213c" providerId="ADAL" clId="{0F55904D-B556-42D6-85FD-D51A763E4761}" dt="2022-09-17T03:59:25.853" v="1915" actId="20577"/>
          <ac:graphicFrameMkLst>
            <pc:docMk/>
            <pc:sldMk cId="2385294829" sldId="1101"/>
            <ac:graphicFrameMk id="19" creationId="{D4DA2795-5512-486B-9445-BF2B9EA8B3BA}"/>
          </ac:graphicFrameMkLst>
        </pc:graphicFrameChg>
        <pc:graphicFrameChg chg="add del mod">
          <ac:chgData name="Douglas ZENI" userId="3d2ed08a-cbca-4964-aab7-b18a2d96213c" providerId="ADAL" clId="{0F55904D-B556-42D6-85FD-D51A763E4761}" dt="2022-09-17T03:59:46.380" v="1917" actId="478"/>
          <ac:graphicFrameMkLst>
            <pc:docMk/>
            <pc:sldMk cId="2385294829" sldId="1101"/>
            <ac:graphicFrameMk id="20" creationId="{ECA7069E-220C-9D83-6FE1-BDC7E67E1081}"/>
          </ac:graphicFrameMkLst>
        </pc:graphicFrameChg>
        <pc:graphicFrameChg chg="add del mod modGraphic">
          <ac:chgData name="Douglas ZENI" userId="3d2ed08a-cbca-4964-aab7-b18a2d96213c" providerId="ADAL" clId="{0F55904D-B556-42D6-85FD-D51A763E4761}" dt="2022-09-17T03:59:49.082" v="1919" actId="478"/>
          <ac:graphicFrameMkLst>
            <pc:docMk/>
            <pc:sldMk cId="2385294829" sldId="1101"/>
            <ac:graphicFrameMk id="21" creationId="{E8B4D750-9C84-33FC-B910-D394EA0F99E6}"/>
          </ac:graphicFrameMkLst>
        </pc:graphicFrameChg>
        <pc:picChg chg="add del mod">
          <ac:chgData name="Douglas ZENI" userId="3d2ed08a-cbca-4964-aab7-b18a2d96213c" providerId="ADAL" clId="{0F55904D-B556-42D6-85FD-D51A763E4761}" dt="2022-09-16T17:53:41.980" v="1861" actId="478"/>
          <ac:picMkLst>
            <pc:docMk/>
            <pc:sldMk cId="2385294829" sldId="1101"/>
            <ac:picMk id="2" creationId="{38F9FBA0-F92F-177A-8722-AC84232788BB}"/>
          </ac:picMkLst>
        </pc:picChg>
        <pc:picChg chg="del">
          <ac:chgData name="Douglas ZENI" userId="3d2ed08a-cbca-4964-aab7-b18a2d96213c" providerId="ADAL" clId="{0F55904D-B556-42D6-85FD-D51A763E4761}" dt="2022-09-16T11:53:44.841" v="723" actId="478"/>
          <ac:picMkLst>
            <pc:docMk/>
            <pc:sldMk cId="2385294829" sldId="1101"/>
            <ac:picMk id="3" creationId="{B13E89FF-3C69-4AD4-A913-18A33C33876F}"/>
          </ac:picMkLst>
        </pc:picChg>
        <pc:picChg chg="add del mod">
          <ac:chgData name="Douglas ZENI" userId="3d2ed08a-cbca-4964-aab7-b18a2d96213c" providerId="ADAL" clId="{0F55904D-B556-42D6-85FD-D51A763E4761}" dt="2022-09-16T11:56:05.356" v="748" actId="478"/>
          <ac:picMkLst>
            <pc:docMk/>
            <pc:sldMk cId="2385294829" sldId="1101"/>
            <ac:picMk id="7" creationId="{43797DF1-7A21-8218-BA9A-7FF1604B422D}"/>
          </ac:picMkLst>
        </pc:picChg>
        <pc:picChg chg="add del mod">
          <ac:chgData name="Douglas ZENI" userId="3d2ed08a-cbca-4964-aab7-b18a2d96213c" providerId="ADAL" clId="{0F55904D-B556-42D6-85FD-D51A763E4761}" dt="2022-09-16T17:53:45.016" v="1863" actId="478"/>
          <ac:picMkLst>
            <pc:docMk/>
            <pc:sldMk cId="2385294829" sldId="1101"/>
            <ac:picMk id="10" creationId="{DA0FBBA9-6144-FC14-6521-6D37763D69B6}"/>
          </ac:picMkLst>
        </pc:picChg>
        <pc:picChg chg="del">
          <ac:chgData name="Douglas ZENI" userId="3d2ed08a-cbca-4964-aab7-b18a2d96213c" providerId="ADAL" clId="{0F55904D-B556-42D6-85FD-D51A763E4761}" dt="2022-09-16T11:54:00.895" v="728" actId="478"/>
          <ac:picMkLst>
            <pc:docMk/>
            <pc:sldMk cId="2385294829" sldId="1101"/>
            <ac:picMk id="11" creationId="{575F3076-2E58-4C9E-BBC6-F8BD416C282A}"/>
          </ac:picMkLst>
        </pc:picChg>
        <pc:picChg chg="add del mod">
          <ac:chgData name="Douglas ZENI" userId="3d2ed08a-cbca-4964-aab7-b18a2d96213c" providerId="ADAL" clId="{0F55904D-B556-42D6-85FD-D51A763E4761}" dt="2022-09-16T17:53:46.402" v="1864" actId="478"/>
          <ac:picMkLst>
            <pc:docMk/>
            <pc:sldMk cId="2385294829" sldId="1101"/>
            <ac:picMk id="12" creationId="{A6F9C23D-8EDD-F3D3-1823-06338D85238C}"/>
          </ac:picMkLst>
        </pc:picChg>
        <pc:picChg chg="del mod">
          <ac:chgData name="Douglas ZENI" userId="3d2ed08a-cbca-4964-aab7-b18a2d96213c" providerId="ADAL" clId="{0F55904D-B556-42D6-85FD-D51A763E4761}" dt="2022-09-16T11:54:02.128" v="730" actId="478"/>
          <ac:picMkLst>
            <pc:docMk/>
            <pc:sldMk cId="2385294829" sldId="1101"/>
            <ac:picMk id="13" creationId="{DF692E2D-F1C2-4EFF-8FC4-F6B80F349EC4}"/>
          </ac:picMkLst>
        </pc:picChg>
      </pc:sldChg>
      <pc:sldChg chg="addSp delSp modSp del mod">
        <pc:chgData name="Douglas ZENI" userId="3d2ed08a-cbca-4964-aab7-b18a2d96213c" providerId="ADAL" clId="{0F55904D-B556-42D6-85FD-D51A763E4761}" dt="2022-09-17T05:45:21.117" v="3475" actId="2696"/>
        <pc:sldMkLst>
          <pc:docMk/>
          <pc:sldMk cId="310281203" sldId="1102"/>
        </pc:sldMkLst>
        <pc:spChg chg="add mod">
          <ac:chgData name="Douglas ZENI" userId="3d2ed08a-cbca-4964-aab7-b18a2d96213c" providerId="ADAL" clId="{0F55904D-B556-42D6-85FD-D51A763E4761}" dt="2022-09-16T17:17:15.091" v="1241"/>
          <ac:spMkLst>
            <pc:docMk/>
            <pc:sldMk cId="310281203" sldId="1102"/>
            <ac:spMk id="9" creationId="{41F98290-1C3B-8726-B0A1-DCE8CD1FE16D}"/>
          </ac:spMkLst>
        </pc:spChg>
        <pc:spChg chg="mod">
          <ac:chgData name="Douglas ZENI" userId="3d2ed08a-cbca-4964-aab7-b18a2d96213c" providerId="ADAL" clId="{0F55904D-B556-42D6-85FD-D51A763E4761}" dt="2022-09-17T04:22:22.428" v="2376" actId="1076"/>
          <ac:spMkLst>
            <pc:docMk/>
            <pc:sldMk cId="310281203" sldId="1102"/>
            <ac:spMk id="10" creationId="{3F98EA98-BC61-4C52-8E62-A90C7BC34959}"/>
          </ac:spMkLst>
        </pc:spChg>
        <pc:picChg chg="add del mod">
          <ac:chgData name="Douglas ZENI" userId="3d2ed08a-cbca-4964-aab7-b18a2d96213c" providerId="ADAL" clId="{0F55904D-B556-42D6-85FD-D51A763E4761}" dt="2022-09-17T04:21:49.907" v="2327" actId="478"/>
          <ac:picMkLst>
            <pc:docMk/>
            <pc:sldMk cId="310281203" sldId="1102"/>
            <ac:picMk id="2" creationId="{8B61E49C-AE86-CC30-1600-EB9DDB4B30AB}"/>
          </ac:picMkLst>
        </pc:picChg>
        <pc:picChg chg="add del mod">
          <ac:chgData name="Douglas ZENI" userId="3d2ed08a-cbca-4964-aab7-b18a2d96213c" providerId="ADAL" clId="{0F55904D-B556-42D6-85FD-D51A763E4761}" dt="2022-09-17T04:10:32.817" v="2158" actId="478"/>
          <ac:picMkLst>
            <pc:docMk/>
            <pc:sldMk cId="310281203" sldId="1102"/>
            <ac:picMk id="3" creationId="{2B682FC8-E371-6A0F-F4D6-91CDF94ACB0D}"/>
          </ac:picMkLst>
        </pc:picChg>
        <pc:picChg chg="del">
          <ac:chgData name="Douglas ZENI" userId="3d2ed08a-cbca-4964-aab7-b18a2d96213c" providerId="ADAL" clId="{0F55904D-B556-42D6-85FD-D51A763E4761}" dt="2022-09-16T12:03:53.156" v="836" actId="478"/>
          <ac:picMkLst>
            <pc:docMk/>
            <pc:sldMk cId="310281203" sldId="1102"/>
            <ac:picMk id="5" creationId="{50FF2108-9249-4C88-B922-2E4EB148E771}"/>
          </ac:picMkLst>
        </pc:picChg>
        <pc:picChg chg="add mod">
          <ac:chgData name="Douglas ZENI" userId="3d2ed08a-cbca-4964-aab7-b18a2d96213c" providerId="ADAL" clId="{0F55904D-B556-42D6-85FD-D51A763E4761}" dt="2022-09-17T04:22:19.556" v="2375" actId="1076"/>
          <ac:picMkLst>
            <pc:docMk/>
            <pc:sldMk cId="310281203" sldId="1102"/>
            <ac:picMk id="5" creationId="{CE488DF7-50F6-B486-1970-9D49C24C1EF5}"/>
          </ac:picMkLst>
        </pc:picChg>
        <pc:picChg chg="add del mod">
          <ac:chgData name="Douglas ZENI" userId="3d2ed08a-cbca-4964-aab7-b18a2d96213c" providerId="ADAL" clId="{0F55904D-B556-42D6-85FD-D51A763E4761}" dt="2022-09-17T04:10:19.148" v="2152" actId="478"/>
          <ac:picMkLst>
            <pc:docMk/>
            <pc:sldMk cId="310281203" sldId="1102"/>
            <ac:picMk id="6" creationId="{AB49F260-E952-72C4-4FDE-F0C3F467A226}"/>
          </ac:picMkLst>
        </pc:picChg>
        <pc:picChg chg="add mod">
          <ac:chgData name="Douglas ZENI" userId="3d2ed08a-cbca-4964-aab7-b18a2d96213c" providerId="ADAL" clId="{0F55904D-B556-42D6-85FD-D51A763E4761}" dt="2022-09-17T04:14:07.388" v="2196" actId="1076"/>
          <ac:picMkLst>
            <pc:docMk/>
            <pc:sldMk cId="310281203" sldId="1102"/>
            <ac:picMk id="11" creationId="{E015447F-6490-31E6-8DAC-45BDE4DB0FAE}"/>
          </ac:picMkLst>
        </pc:picChg>
        <pc:picChg chg="add mod">
          <ac:chgData name="Douglas ZENI" userId="3d2ed08a-cbca-4964-aab7-b18a2d96213c" providerId="ADAL" clId="{0F55904D-B556-42D6-85FD-D51A763E4761}" dt="2022-09-17T04:22:16.332" v="2374" actId="1076"/>
          <ac:picMkLst>
            <pc:docMk/>
            <pc:sldMk cId="310281203" sldId="1102"/>
            <ac:picMk id="12" creationId="{6620A580-552C-5D32-E363-138106EC908E}"/>
          </ac:picMkLst>
        </pc:picChg>
        <pc:picChg chg="del">
          <ac:chgData name="Douglas ZENI" userId="3d2ed08a-cbca-4964-aab7-b18a2d96213c" providerId="ADAL" clId="{0F55904D-B556-42D6-85FD-D51A763E4761}" dt="2022-09-16T12:04:08.272" v="840" actId="478"/>
          <ac:picMkLst>
            <pc:docMk/>
            <pc:sldMk cId="310281203" sldId="1102"/>
            <ac:picMk id="13" creationId="{C128F244-E679-4AA4-A27F-AEE92985608B}"/>
          </ac:picMkLst>
        </pc:picChg>
        <pc:picChg chg="del">
          <ac:chgData name="Douglas ZENI" userId="3d2ed08a-cbca-4964-aab7-b18a2d96213c" providerId="ADAL" clId="{0F55904D-B556-42D6-85FD-D51A763E4761}" dt="2022-09-16T12:04:10.407" v="841" actId="478"/>
          <ac:picMkLst>
            <pc:docMk/>
            <pc:sldMk cId="310281203" sldId="1102"/>
            <ac:picMk id="14" creationId="{D791DCCF-3F6D-4F2B-8A20-AFA3425B0A2F}"/>
          </ac:picMkLst>
        </pc:picChg>
      </pc:sldChg>
      <pc:sldChg chg="addSp delSp modSp del mod">
        <pc:chgData name="Douglas ZENI" userId="3d2ed08a-cbca-4964-aab7-b18a2d96213c" providerId="ADAL" clId="{0F55904D-B556-42D6-85FD-D51A763E4761}" dt="2022-09-17T05:45:21.117" v="3475" actId="2696"/>
        <pc:sldMkLst>
          <pc:docMk/>
          <pc:sldMk cId="212325915" sldId="1103"/>
        </pc:sldMkLst>
        <pc:spChg chg="add mod">
          <ac:chgData name="Douglas ZENI" userId="3d2ed08a-cbca-4964-aab7-b18a2d96213c" providerId="ADAL" clId="{0F55904D-B556-42D6-85FD-D51A763E4761}" dt="2022-09-17T04:23:23.578" v="2435" actId="1076"/>
          <ac:spMkLst>
            <pc:docMk/>
            <pc:sldMk cId="212325915" sldId="1103"/>
            <ac:spMk id="2" creationId="{0CC04F0D-A67B-3CD5-2345-DA4A54D096F7}"/>
          </ac:spMkLst>
        </pc:spChg>
        <pc:spChg chg="del mod">
          <ac:chgData name="Douglas ZENI" userId="3d2ed08a-cbca-4964-aab7-b18a2d96213c" providerId="ADAL" clId="{0F55904D-B556-42D6-85FD-D51A763E4761}" dt="2022-09-17T04:11:26.159" v="2170" actId="478"/>
          <ac:spMkLst>
            <pc:docMk/>
            <pc:sldMk cId="212325915" sldId="1103"/>
            <ac:spMk id="9" creationId="{BA226F73-764B-4B3D-A769-703440260D76}"/>
          </ac:spMkLst>
        </pc:spChg>
        <pc:spChg chg="add mod">
          <ac:chgData name="Douglas ZENI" userId="3d2ed08a-cbca-4964-aab7-b18a2d96213c" providerId="ADAL" clId="{0F55904D-B556-42D6-85FD-D51A763E4761}" dt="2022-09-16T17:17:20.993" v="1242"/>
          <ac:spMkLst>
            <pc:docMk/>
            <pc:sldMk cId="212325915" sldId="1103"/>
            <ac:spMk id="11" creationId="{79971337-7366-1865-599B-D7A93454BB8E}"/>
          </ac:spMkLst>
        </pc:spChg>
        <pc:graphicFrameChg chg="del mod">
          <ac:chgData name="Douglas ZENI" userId="3d2ed08a-cbca-4964-aab7-b18a2d96213c" providerId="ADAL" clId="{0F55904D-B556-42D6-85FD-D51A763E4761}" dt="2022-09-16T12:21:48.659" v="884" actId="478"/>
          <ac:graphicFrameMkLst>
            <pc:docMk/>
            <pc:sldMk cId="212325915" sldId="1103"/>
            <ac:graphicFrameMk id="7" creationId="{9A7FE785-0497-4F72-8F68-73A066E4A08E}"/>
          </ac:graphicFrameMkLst>
        </pc:graphicFrameChg>
        <pc:picChg chg="del mod">
          <ac:chgData name="Douglas ZENI" userId="3d2ed08a-cbca-4964-aab7-b18a2d96213c" providerId="ADAL" clId="{0F55904D-B556-42D6-85FD-D51A763E4761}" dt="2022-09-16T12:21:28.566" v="877" actId="478"/>
          <ac:picMkLst>
            <pc:docMk/>
            <pc:sldMk cId="212325915" sldId="1103"/>
            <ac:picMk id="2" creationId="{21D8A7AA-CF40-4A59-B472-98F36B7A85CF}"/>
          </ac:picMkLst>
        </pc:picChg>
        <pc:picChg chg="add del mod">
          <ac:chgData name="Douglas ZENI" userId="3d2ed08a-cbca-4964-aab7-b18a2d96213c" providerId="ADAL" clId="{0F55904D-B556-42D6-85FD-D51A763E4761}" dt="2022-09-17T04:22:34.464" v="2377" actId="478"/>
          <ac:picMkLst>
            <pc:docMk/>
            <pc:sldMk cId="212325915" sldId="1103"/>
            <ac:picMk id="5" creationId="{1CB64DFD-1069-F2C0-6965-69D3F3283D55}"/>
          </ac:picMkLst>
        </pc:picChg>
        <pc:picChg chg="add mod">
          <ac:chgData name="Douglas ZENI" userId="3d2ed08a-cbca-4964-aab7-b18a2d96213c" providerId="ADAL" clId="{0F55904D-B556-42D6-85FD-D51A763E4761}" dt="2022-09-17T04:23:19.795" v="2433" actId="1076"/>
          <ac:picMkLst>
            <pc:docMk/>
            <pc:sldMk cId="212325915" sldId="1103"/>
            <ac:picMk id="7" creationId="{8B1FA4FA-DF13-543B-ED13-6F7BECC0F066}"/>
          </ac:picMkLst>
        </pc:picChg>
        <pc:picChg chg="add del mod">
          <ac:chgData name="Douglas ZENI" userId="3d2ed08a-cbca-4964-aab7-b18a2d96213c" providerId="ADAL" clId="{0F55904D-B556-42D6-85FD-D51A763E4761}" dt="2022-09-17T04:11:24.484" v="2169" actId="478"/>
          <ac:picMkLst>
            <pc:docMk/>
            <pc:sldMk cId="212325915" sldId="1103"/>
            <ac:picMk id="8" creationId="{DCFCD3CC-7561-6B88-F689-812DB7E27729}"/>
          </ac:picMkLst>
        </pc:picChg>
        <pc:picChg chg="add del mod">
          <ac:chgData name="Douglas ZENI" userId="3d2ed08a-cbca-4964-aab7-b18a2d96213c" providerId="ADAL" clId="{0F55904D-B556-42D6-85FD-D51A763E4761}" dt="2022-09-17T04:11:26.875" v="2171" actId="478"/>
          <ac:picMkLst>
            <pc:docMk/>
            <pc:sldMk cId="212325915" sldId="1103"/>
            <ac:picMk id="10" creationId="{F260257B-E1C9-73AF-7195-B327B976A975}"/>
          </ac:picMkLst>
        </pc:picChg>
        <pc:picChg chg="del">
          <ac:chgData name="Douglas ZENI" userId="3d2ed08a-cbca-4964-aab7-b18a2d96213c" providerId="ADAL" clId="{0F55904D-B556-42D6-85FD-D51A763E4761}" dt="2022-09-16T12:21:40.433" v="881" actId="478"/>
          <ac:picMkLst>
            <pc:docMk/>
            <pc:sldMk cId="212325915" sldId="1103"/>
            <ac:picMk id="12" creationId="{4A95ACA7-BD1B-4CDB-B3D6-901E7ED86330}"/>
          </ac:picMkLst>
        </pc:picChg>
        <pc:picChg chg="add mod">
          <ac:chgData name="Douglas ZENI" userId="3d2ed08a-cbca-4964-aab7-b18a2d96213c" providerId="ADAL" clId="{0F55904D-B556-42D6-85FD-D51A763E4761}" dt="2022-09-17T04:23:20.715" v="2434" actId="1076"/>
          <ac:picMkLst>
            <pc:docMk/>
            <pc:sldMk cId="212325915" sldId="1103"/>
            <ac:picMk id="12" creationId="{674188D8-353D-6BFE-3194-29DCE419231E}"/>
          </ac:picMkLst>
        </pc:picChg>
        <pc:picChg chg="add mod">
          <ac:chgData name="Douglas ZENI" userId="3d2ed08a-cbca-4964-aab7-b18a2d96213c" providerId="ADAL" clId="{0F55904D-B556-42D6-85FD-D51A763E4761}" dt="2022-09-17T04:23:12.739" v="2429" actId="1076"/>
          <ac:picMkLst>
            <pc:docMk/>
            <pc:sldMk cId="212325915" sldId="1103"/>
            <ac:picMk id="13" creationId="{0C128309-866D-1C42-1E53-8869BFCDC21E}"/>
          </ac:picMkLst>
        </pc:picChg>
      </pc:sldChg>
      <pc:sldChg chg="addSp delSp modSp del mod">
        <pc:chgData name="Douglas ZENI" userId="3d2ed08a-cbca-4964-aab7-b18a2d96213c" providerId="ADAL" clId="{0F55904D-B556-42D6-85FD-D51A763E4761}" dt="2022-09-17T05:45:21.117" v="3475" actId="2696"/>
        <pc:sldMkLst>
          <pc:docMk/>
          <pc:sldMk cId="988244133" sldId="1104"/>
        </pc:sldMkLst>
        <pc:spChg chg="mod">
          <ac:chgData name="Douglas ZENI" userId="3d2ed08a-cbca-4964-aab7-b18a2d96213c" providerId="ADAL" clId="{0F55904D-B556-42D6-85FD-D51A763E4761}" dt="2022-09-17T04:17:20.096" v="2215" actId="20577"/>
          <ac:spMkLst>
            <pc:docMk/>
            <pc:sldMk cId="988244133" sldId="1104"/>
            <ac:spMk id="9" creationId="{4063680B-F49E-4CC2-8DD5-3B84397FA3DD}"/>
          </ac:spMkLst>
        </pc:spChg>
        <pc:spChg chg="add del">
          <ac:chgData name="Douglas ZENI" userId="3d2ed08a-cbca-4964-aab7-b18a2d96213c" providerId="ADAL" clId="{0F55904D-B556-42D6-85FD-D51A763E4761}" dt="2022-09-16T12:57:13.565" v="966" actId="22"/>
          <ac:spMkLst>
            <pc:docMk/>
            <pc:sldMk cId="988244133" sldId="1104"/>
            <ac:spMk id="13" creationId="{7621DC17-0C02-A19F-72A8-AA0EBB7B5678}"/>
          </ac:spMkLst>
        </pc:spChg>
        <pc:spChg chg="add del">
          <ac:chgData name="Douglas ZENI" userId="3d2ed08a-cbca-4964-aab7-b18a2d96213c" providerId="ADAL" clId="{0F55904D-B556-42D6-85FD-D51A763E4761}" dt="2022-09-16T12:57:41.664" v="974" actId="22"/>
          <ac:spMkLst>
            <pc:docMk/>
            <pc:sldMk cId="988244133" sldId="1104"/>
            <ac:spMk id="16" creationId="{63CAAEA3-8401-83F0-6834-D03A1CB4157E}"/>
          </ac:spMkLst>
        </pc:spChg>
        <pc:spChg chg="add mod">
          <ac:chgData name="Douglas ZENI" userId="3d2ed08a-cbca-4964-aab7-b18a2d96213c" providerId="ADAL" clId="{0F55904D-B556-42D6-85FD-D51A763E4761}" dt="2022-09-16T17:17:27.698" v="1243"/>
          <ac:spMkLst>
            <pc:docMk/>
            <pc:sldMk cId="988244133" sldId="1104"/>
            <ac:spMk id="18" creationId="{2ED3ADC4-C403-476B-4976-6C792EF44D2B}"/>
          </ac:spMkLst>
        </pc:spChg>
        <pc:picChg chg="del">
          <ac:chgData name="Douglas ZENI" userId="3d2ed08a-cbca-4964-aab7-b18a2d96213c" providerId="ADAL" clId="{0F55904D-B556-42D6-85FD-D51A763E4761}" dt="2022-09-16T12:31:35.420" v="903" actId="478"/>
          <ac:picMkLst>
            <pc:docMk/>
            <pc:sldMk cId="988244133" sldId="1104"/>
            <ac:picMk id="2" creationId="{7DB0A7B2-8CA3-47DC-917E-58E442B28332}"/>
          </ac:picMkLst>
        </pc:picChg>
        <pc:picChg chg="add mod">
          <ac:chgData name="Douglas ZENI" userId="3d2ed08a-cbca-4964-aab7-b18a2d96213c" providerId="ADAL" clId="{0F55904D-B556-42D6-85FD-D51A763E4761}" dt="2022-09-17T04:24:08.299" v="2480" actId="1076"/>
          <ac:picMkLst>
            <pc:docMk/>
            <pc:sldMk cId="988244133" sldId="1104"/>
            <ac:picMk id="2" creationId="{AE0579CC-5CE1-72E6-D2CA-F7505D6338BB}"/>
          </ac:picMkLst>
        </pc:picChg>
        <pc:picChg chg="add del mod">
          <ac:chgData name="Douglas ZENI" userId="3d2ed08a-cbca-4964-aab7-b18a2d96213c" providerId="ADAL" clId="{0F55904D-B556-42D6-85FD-D51A763E4761}" dt="2022-09-16T12:56:51.394" v="963" actId="478"/>
          <ac:picMkLst>
            <pc:docMk/>
            <pc:sldMk cId="988244133" sldId="1104"/>
            <ac:picMk id="3" creationId="{882AFF21-3E9B-3A3B-DCCD-851B569BDAA4}"/>
          </ac:picMkLst>
        </pc:picChg>
        <pc:picChg chg="add mod">
          <ac:chgData name="Douglas ZENI" userId="3d2ed08a-cbca-4964-aab7-b18a2d96213c" providerId="ADAL" clId="{0F55904D-B556-42D6-85FD-D51A763E4761}" dt="2022-09-17T04:13:46.612" v="2188" actId="1076"/>
          <ac:picMkLst>
            <pc:docMk/>
            <pc:sldMk cId="988244133" sldId="1104"/>
            <ac:picMk id="3" creationId="{A5373D4A-6F4D-3366-6542-5B26EC258D28}"/>
          </ac:picMkLst>
        </pc:picChg>
        <pc:picChg chg="add mod">
          <ac:chgData name="Douglas ZENI" userId="3d2ed08a-cbca-4964-aab7-b18a2d96213c" providerId="ADAL" clId="{0F55904D-B556-42D6-85FD-D51A763E4761}" dt="2022-09-17T04:24:06.388" v="2479" actId="1076"/>
          <ac:picMkLst>
            <pc:docMk/>
            <pc:sldMk cId="988244133" sldId="1104"/>
            <ac:picMk id="7" creationId="{CABEA8EA-EC75-B3FC-AF88-0F5A4AABC490}"/>
          </ac:picMkLst>
        </pc:picChg>
        <pc:picChg chg="del">
          <ac:chgData name="Douglas ZENI" userId="3d2ed08a-cbca-4964-aab7-b18a2d96213c" providerId="ADAL" clId="{0F55904D-B556-42D6-85FD-D51A763E4761}" dt="2022-09-16T12:31:53.916" v="910" actId="478"/>
          <ac:picMkLst>
            <pc:docMk/>
            <pc:sldMk cId="988244133" sldId="1104"/>
            <ac:picMk id="7" creationId="{F0982B42-7B17-4E64-A3C2-BF27A8A4C307}"/>
          </ac:picMkLst>
        </pc:picChg>
        <pc:picChg chg="add del mod">
          <ac:chgData name="Douglas ZENI" userId="3d2ed08a-cbca-4964-aab7-b18a2d96213c" providerId="ADAL" clId="{0F55904D-B556-42D6-85FD-D51A763E4761}" dt="2022-09-17T04:13:21.682" v="2182" actId="478"/>
          <ac:picMkLst>
            <pc:docMk/>
            <pc:sldMk cId="988244133" sldId="1104"/>
            <ac:picMk id="8" creationId="{DD88FA17-DDA6-A908-919C-53897A158FBE}"/>
          </ac:picMkLst>
        </pc:picChg>
        <pc:picChg chg="add del mod">
          <ac:chgData name="Douglas ZENI" userId="3d2ed08a-cbca-4964-aab7-b18a2d96213c" providerId="ADAL" clId="{0F55904D-B556-42D6-85FD-D51A763E4761}" dt="2022-09-16T12:57:26.880" v="971" actId="478"/>
          <ac:picMkLst>
            <pc:docMk/>
            <pc:sldMk cId="988244133" sldId="1104"/>
            <ac:picMk id="10" creationId="{5875ACE0-C65D-9482-E120-E2D790D435F7}"/>
          </ac:picMkLst>
        </pc:picChg>
        <pc:picChg chg="del">
          <ac:chgData name="Douglas ZENI" userId="3d2ed08a-cbca-4964-aab7-b18a2d96213c" providerId="ADAL" clId="{0F55904D-B556-42D6-85FD-D51A763E4761}" dt="2022-09-16T12:31:52.821" v="909" actId="478"/>
          <ac:picMkLst>
            <pc:docMk/>
            <pc:sldMk cId="988244133" sldId="1104"/>
            <ac:picMk id="12" creationId="{F680AB40-F96A-47F1-B592-BFCA9DA06CF9}"/>
          </ac:picMkLst>
        </pc:picChg>
        <pc:picChg chg="add del mod">
          <ac:chgData name="Douglas ZENI" userId="3d2ed08a-cbca-4964-aab7-b18a2d96213c" providerId="ADAL" clId="{0F55904D-B556-42D6-85FD-D51A763E4761}" dt="2022-09-17T04:23:48.420" v="2436" actId="478"/>
          <ac:picMkLst>
            <pc:docMk/>
            <pc:sldMk cId="988244133" sldId="1104"/>
            <ac:picMk id="14" creationId="{CC7A006D-6C84-807B-4F0B-33089BF7025C}"/>
          </ac:picMkLst>
        </pc:picChg>
        <pc:picChg chg="add del mod">
          <ac:chgData name="Douglas ZENI" userId="3d2ed08a-cbca-4964-aab7-b18a2d96213c" providerId="ADAL" clId="{0F55904D-B556-42D6-85FD-D51A763E4761}" dt="2022-09-17T04:13:15.043" v="2179" actId="478"/>
          <ac:picMkLst>
            <pc:docMk/>
            <pc:sldMk cId="988244133" sldId="1104"/>
            <ac:picMk id="17" creationId="{B9366770-1A1B-613D-5EFA-DBBC09981DAE}"/>
          </ac:picMkLst>
        </pc:picChg>
      </pc:sldChg>
      <pc:sldChg chg="addSp delSp modSp del mod">
        <pc:chgData name="Douglas ZENI" userId="3d2ed08a-cbca-4964-aab7-b18a2d96213c" providerId="ADAL" clId="{0F55904D-B556-42D6-85FD-D51A763E4761}" dt="2022-09-17T05:45:21.117" v="3475" actId="2696"/>
        <pc:sldMkLst>
          <pc:docMk/>
          <pc:sldMk cId="1549191088" sldId="1105"/>
        </pc:sldMkLst>
        <pc:spChg chg="add mod">
          <ac:chgData name="Douglas ZENI" userId="3d2ed08a-cbca-4964-aab7-b18a2d96213c" providerId="ADAL" clId="{0F55904D-B556-42D6-85FD-D51A763E4761}" dt="2022-09-17T04:17:30.673" v="2216"/>
          <ac:spMkLst>
            <pc:docMk/>
            <pc:sldMk cId="1549191088" sldId="1105"/>
            <ac:spMk id="7" creationId="{1054978D-DF8F-C537-4223-617294AFAE9B}"/>
          </ac:spMkLst>
        </pc:spChg>
        <pc:spChg chg="del mod">
          <ac:chgData name="Douglas ZENI" userId="3d2ed08a-cbca-4964-aab7-b18a2d96213c" providerId="ADAL" clId="{0F55904D-B556-42D6-85FD-D51A763E4761}" dt="2022-09-17T04:14:37.949" v="2198" actId="478"/>
          <ac:spMkLst>
            <pc:docMk/>
            <pc:sldMk cId="1549191088" sldId="1105"/>
            <ac:spMk id="10" creationId="{980C5688-3761-49C3-93EA-088F9B7D7D13}"/>
          </ac:spMkLst>
        </pc:spChg>
        <pc:spChg chg="add mod">
          <ac:chgData name="Douglas ZENI" userId="3d2ed08a-cbca-4964-aab7-b18a2d96213c" providerId="ADAL" clId="{0F55904D-B556-42D6-85FD-D51A763E4761}" dt="2022-09-16T17:17:32.124" v="1244"/>
          <ac:spMkLst>
            <pc:docMk/>
            <pc:sldMk cId="1549191088" sldId="1105"/>
            <ac:spMk id="14" creationId="{0B539DFE-CD69-104C-FC6D-3E35FD2A8AF4}"/>
          </ac:spMkLst>
        </pc:spChg>
        <pc:picChg chg="add del mod">
          <ac:chgData name="Douglas ZENI" userId="3d2ed08a-cbca-4964-aab7-b18a2d96213c" providerId="ADAL" clId="{0F55904D-B556-42D6-85FD-D51A763E4761}" dt="2022-09-17T04:24:14.397" v="2481" actId="478"/>
          <ac:picMkLst>
            <pc:docMk/>
            <pc:sldMk cId="1549191088" sldId="1105"/>
            <ac:picMk id="3" creationId="{4762A179-A066-F0BF-ED47-E12E201D3887}"/>
          </ac:picMkLst>
        </pc:picChg>
        <pc:picChg chg="add del mod">
          <ac:chgData name="Douglas ZENI" userId="3d2ed08a-cbca-4964-aab7-b18a2d96213c" providerId="ADAL" clId="{0F55904D-B556-42D6-85FD-D51A763E4761}" dt="2022-09-17T04:14:37.949" v="2198" actId="478"/>
          <ac:picMkLst>
            <pc:docMk/>
            <pc:sldMk cId="1549191088" sldId="1105"/>
            <ac:picMk id="5" creationId="{695FA014-8E91-392A-7D49-FEDC7AB6F995}"/>
          </ac:picMkLst>
        </pc:picChg>
        <pc:picChg chg="del mod">
          <ac:chgData name="Douglas ZENI" userId="3d2ed08a-cbca-4964-aab7-b18a2d96213c" providerId="ADAL" clId="{0F55904D-B556-42D6-85FD-D51A763E4761}" dt="2022-09-16T12:43:54.162" v="940" actId="478"/>
          <ac:picMkLst>
            <pc:docMk/>
            <pc:sldMk cId="1549191088" sldId="1105"/>
            <ac:picMk id="7" creationId="{C5FD2FCF-BAF3-42B7-BD0A-37DB397BA55F}"/>
          </ac:picMkLst>
        </pc:picChg>
        <pc:picChg chg="add mod">
          <ac:chgData name="Douglas ZENI" userId="3d2ed08a-cbca-4964-aab7-b18a2d96213c" providerId="ADAL" clId="{0F55904D-B556-42D6-85FD-D51A763E4761}" dt="2022-09-17T04:24:49.884" v="2531" actId="1076"/>
          <ac:picMkLst>
            <pc:docMk/>
            <pc:sldMk cId="1549191088" sldId="1105"/>
            <ac:picMk id="8" creationId="{96807BFF-BEE3-3C68-243C-687C262CA400}"/>
          </ac:picMkLst>
        </pc:picChg>
        <pc:picChg chg="del">
          <ac:chgData name="Douglas ZENI" userId="3d2ed08a-cbca-4964-aab7-b18a2d96213c" providerId="ADAL" clId="{0F55904D-B556-42D6-85FD-D51A763E4761}" dt="2022-09-16T12:47:32.383" v="947" actId="478"/>
          <ac:picMkLst>
            <pc:docMk/>
            <pc:sldMk cId="1549191088" sldId="1105"/>
            <ac:picMk id="8" creationId="{ABD6E1C4-9D90-4902-B82E-4DB0E6209973}"/>
          </ac:picMkLst>
        </pc:picChg>
        <pc:picChg chg="add del mod">
          <ac:chgData name="Douglas ZENI" userId="3d2ed08a-cbca-4964-aab7-b18a2d96213c" providerId="ADAL" clId="{0F55904D-B556-42D6-85FD-D51A763E4761}" dt="2022-09-17T04:14:37.949" v="2198" actId="478"/>
          <ac:picMkLst>
            <pc:docMk/>
            <pc:sldMk cId="1549191088" sldId="1105"/>
            <ac:picMk id="9" creationId="{7FFC76A1-C0BF-50C8-A7F3-CE6C1C3C3972}"/>
          </ac:picMkLst>
        </pc:picChg>
        <pc:picChg chg="add mod">
          <ac:chgData name="Douglas ZENI" userId="3d2ed08a-cbca-4964-aab7-b18a2d96213c" providerId="ADAL" clId="{0F55904D-B556-42D6-85FD-D51A763E4761}" dt="2022-09-17T04:14:47.909" v="2202" actId="1076"/>
          <ac:picMkLst>
            <pc:docMk/>
            <pc:sldMk cId="1549191088" sldId="1105"/>
            <ac:picMk id="11" creationId="{375B7F6A-8B68-93BA-5FB7-6FA567F1B1F4}"/>
          </ac:picMkLst>
        </pc:picChg>
        <pc:picChg chg="del">
          <ac:chgData name="Douglas ZENI" userId="3d2ed08a-cbca-4964-aab7-b18a2d96213c" providerId="ADAL" clId="{0F55904D-B556-42D6-85FD-D51A763E4761}" dt="2022-09-16T12:47:37.256" v="948" actId="478"/>
          <ac:picMkLst>
            <pc:docMk/>
            <pc:sldMk cId="1549191088" sldId="1105"/>
            <ac:picMk id="11" creationId="{C1735BD8-E701-40B3-B91A-BB5C9ADF5438}"/>
          </ac:picMkLst>
        </pc:picChg>
        <pc:picChg chg="add mod">
          <ac:chgData name="Douglas ZENI" userId="3d2ed08a-cbca-4964-aab7-b18a2d96213c" providerId="ADAL" clId="{0F55904D-B556-42D6-85FD-D51A763E4761}" dt="2022-09-17T04:24:47.356" v="2530" actId="1076"/>
          <ac:picMkLst>
            <pc:docMk/>
            <pc:sldMk cId="1549191088" sldId="1105"/>
            <ac:picMk id="12" creationId="{4D6EF710-FF67-79AD-4780-1EA4C503C146}"/>
          </ac:picMkLst>
        </pc:picChg>
        <pc:picChg chg="add del">
          <ac:chgData name="Douglas ZENI" userId="3d2ed08a-cbca-4964-aab7-b18a2d96213c" providerId="ADAL" clId="{0F55904D-B556-42D6-85FD-D51A763E4761}" dt="2022-09-16T12:58:28.792" v="984" actId="22"/>
          <ac:picMkLst>
            <pc:docMk/>
            <pc:sldMk cId="1549191088" sldId="1105"/>
            <ac:picMk id="13" creationId="{C706B478-54D8-7870-C3D4-5DDCBC3B74F7}"/>
          </ac:picMkLst>
        </pc:picChg>
      </pc:sldChg>
      <pc:sldChg chg="addSp delSp modSp del mod">
        <pc:chgData name="Douglas ZENI" userId="3d2ed08a-cbca-4964-aab7-b18a2d96213c" providerId="ADAL" clId="{0F55904D-B556-42D6-85FD-D51A763E4761}" dt="2022-09-17T05:45:21.117" v="3475" actId="2696"/>
        <pc:sldMkLst>
          <pc:docMk/>
          <pc:sldMk cId="3272402998" sldId="1106"/>
        </pc:sldMkLst>
        <pc:spChg chg="add del">
          <ac:chgData name="Douglas ZENI" userId="3d2ed08a-cbca-4964-aab7-b18a2d96213c" providerId="ADAL" clId="{0F55904D-B556-42D6-85FD-D51A763E4761}" dt="2022-09-16T13:20:38.097" v="990" actId="22"/>
          <ac:spMkLst>
            <pc:docMk/>
            <pc:sldMk cId="3272402998" sldId="1106"/>
            <ac:spMk id="8" creationId="{DCBC3995-7970-9826-B2A7-139818100AA1}"/>
          </ac:spMkLst>
        </pc:spChg>
        <pc:spChg chg="mod">
          <ac:chgData name="Douglas ZENI" userId="3d2ed08a-cbca-4964-aab7-b18a2d96213c" providerId="ADAL" clId="{0F55904D-B556-42D6-85FD-D51A763E4761}" dt="2022-09-17T04:25:47.132" v="2594" actId="1076"/>
          <ac:spMkLst>
            <pc:docMk/>
            <pc:sldMk cId="3272402998" sldId="1106"/>
            <ac:spMk id="9" creationId="{1D6D3E82-B953-494D-994A-D7CCB2A3A002}"/>
          </ac:spMkLst>
        </pc:spChg>
        <pc:spChg chg="add mod">
          <ac:chgData name="Douglas ZENI" userId="3d2ed08a-cbca-4964-aab7-b18a2d96213c" providerId="ADAL" clId="{0F55904D-B556-42D6-85FD-D51A763E4761}" dt="2022-09-16T17:17:35.176" v="1245"/>
          <ac:spMkLst>
            <pc:docMk/>
            <pc:sldMk cId="3272402998" sldId="1106"/>
            <ac:spMk id="16" creationId="{498DC021-E3AF-7CBA-B3B6-738D8565F259}"/>
          </ac:spMkLst>
        </pc:spChg>
        <pc:picChg chg="add mod">
          <ac:chgData name="Douglas ZENI" userId="3d2ed08a-cbca-4964-aab7-b18a2d96213c" providerId="ADAL" clId="{0F55904D-B556-42D6-85FD-D51A763E4761}" dt="2022-09-17T04:25:43.548" v="2593" actId="1076"/>
          <ac:picMkLst>
            <pc:docMk/>
            <pc:sldMk cId="3272402998" sldId="1106"/>
            <ac:picMk id="2" creationId="{146C3E8B-8C12-2BE7-B24C-D23CDABAE640}"/>
          </ac:picMkLst>
        </pc:picChg>
        <pc:picChg chg="del">
          <ac:chgData name="Douglas ZENI" userId="3d2ed08a-cbca-4964-aab7-b18a2d96213c" providerId="ADAL" clId="{0F55904D-B556-42D6-85FD-D51A763E4761}" dt="2022-09-16T13:20:34.831" v="987" actId="478"/>
          <ac:picMkLst>
            <pc:docMk/>
            <pc:sldMk cId="3272402998" sldId="1106"/>
            <ac:picMk id="5" creationId="{E704D342-B738-467C-9740-5BCBEFE84471}"/>
          </ac:picMkLst>
        </pc:picChg>
        <pc:picChg chg="add mod">
          <ac:chgData name="Douglas ZENI" userId="3d2ed08a-cbca-4964-aab7-b18a2d96213c" providerId="ADAL" clId="{0F55904D-B556-42D6-85FD-D51A763E4761}" dt="2022-09-17T04:19:51.452" v="2224" actId="1076"/>
          <ac:picMkLst>
            <pc:docMk/>
            <pc:sldMk cId="3272402998" sldId="1106"/>
            <ac:picMk id="5" creationId="{EE6F4E94-6D6F-D016-7F15-D40B7862822E}"/>
          </ac:picMkLst>
        </pc:picChg>
        <pc:picChg chg="del">
          <ac:chgData name="Douglas ZENI" userId="3d2ed08a-cbca-4964-aab7-b18a2d96213c" providerId="ADAL" clId="{0F55904D-B556-42D6-85FD-D51A763E4761}" dt="2022-09-16T13:21:28.498" v="1003" actId="478"/>
          <ac:picMkLst>
            <pc:docMk/>
            <pc:sldMk cId="3272402998" sldId="1106"/>
            <ac:picMk id="7" creationId="{76A68A20-E913-4C6E-A1B0-F6B6C019F2FB}"/>
          </ac:picMkLst>
        </pc:picChg>
        <pc:picChg chg="add mod">
          <ac:chgData name="Douglas ZENI" userId="3d2ed08a-cbca-4964-aab7-b18a2d96213c" providerId="ADAL" clId="{0F55904D-B556-42D6-85FD-D51A763E4761}" dt="2022-09-17T04:25:40.076" v="2592" actId="1076"/>
          <ac:picMkLst>
            <pc:docMk/>
            <pc:sldMk cId="3272402998" sldId="1106"/>
            <ac:picMk id="7" creationId="{86796C50-F68C-2CE6-6E68-917288ECDBAF}"/>
          </ac:picMkLst>
        </pc:picChg>
        <pc:picChg chg="del">
          <ac:chgData name="Douglas ZENI" userId="3d2ed08a-cbca-4964-aab7-b18a2d96213c" providerId="ADAL" clId="{0F55904D-B556-42D6-85FD-D51A763E4761}" dt="2022-09-16T13:21:27.318" v="1002" actId="478"/>
          <ac:picMkLst>
            <pc:docMk/>
            <pc:sldMk cId="3272402998" sldId="1106"/>
            <ac:picMk id="10" creationId="{22EC4A62-F068-4BFB-8A20-D6EF896E2868}"/>
          </ac:picMkLst>
        </pc:picChg>
        <pc:picChg chg="add del mod">
          <ac:chgData name="Douglas ZENI" userId="3d2ed08a-cbca-4964-aab7-b18a2d96213c" providerId="ADAL" clId="{0F55904D-B556-42D6-85FD-D51A763E4761}" dt="2022-09-16T13:20:53.795" v="998" actId="478"/>
          <ac:picMkLst>
            <pc:docMk/>
            <pc:sldMk cId="3272402998" sldId="1106"/>
            <ac:picMk id="11" creationId="{EA6ABC79-13D1-2F43-B4D4-8FB537D0707E}"/>
          </ac:picMkLst>
        </pc:picChg>
        <pc:picChg chg="add del mod">
          <ac:chgData name="Douglas ZENI" userId="3d2ed08a-cbca-4964-aab7-b18a2d96213c" providerId="ADAL" clId="{0F55904D-B556-42D6-85FD-D51A763E4761}" dt="2022-09-17T04:25:22.641" v="2534" actId="478"/>
          <ac:picMkLst>
            <pc:docMk/>
            <pc:sldMk cId="3272402998" sldId="1106"/>
            <ac:picMk id="12" creationId="{A3CDDA4D-2528-7AE0-6A80-5695BFE93FAB}"/>
          </ac:picMkLst>
        </pc:picChg>
        <pc:picChg chg="add del">
          <ac:chgData name="Douglas ZENI" userId="3d2ed08a-cbca-4964-aab7-b18a2d96213c" providerId="ADAL" clId="{0F55904D-B556-42D6-85FD-D51A763E4761}" dt="2022-09-16T13:21:42.599" v="1005"/>
          <ac:picMkLst>
            <pc:docMk/>
            <pc:sldMk cId="3272402998" sldId="1106"/>
            <ac:picMk id="13" creationId="{A2F699A7-261C-A39B-58D2-3B60A26DFE57}"/>
          </ac:picMkLst>
        </pc:picChg>
        <pc:picChg chg="add del mod">
          <ac:chgData name="Douglas ZENI" userId="3d2ed08a-cbca-4964-aab7-b18a2d96213c" providerId="ADAL" clId="{0F55904D-B556-42D6-85FD-D51A763E4761}" dt="2022-09-17T04:19:35.531" v="2220" actId="478"/>
          <ac:picMkLst>
            <pc:docMk/>
            <pc:sldMk cId="3272402998" sldId="1106"/>
            <ac:picMk id="14" creationId="{C68D38C3-5639-B135-884D-F223B93AA57D}"/>
          </ac:picMkLst>
        </pc:picChg>
        <pc:picChg chg="add del mod">
          <ac:chgData name="Douglas ZENI" userId="3d2ed08a-cbca-4964-aab7-b18a2d96213c" providerId="ADAL" clId="{0F55904D-B556-42D6-85FD-D51A763E4761}" dt="2022-09-17T04:19:13.366" v="2217" actId="478"/>
          <ac:picMkLst>
            <pc:docMk/>
            <pc:sldMk cId="3272402998" sldId="1106"/>
            <ac:picMk id="15" creationId="{D0248292-DCD2-493A-72D4-67F8AE879586}"/>
          </ac:picMkLst>
        </pc:picChg>
      </pc:sldChg>
      <pc:sldChg chg="addSp modSp del">
        <pc:chgData name="Douglas ZENI" userId="3d2ed08a-cbca-4964-aab7-b18a2d96213c" providerId="ADAL" clId="{0F55904D-B556-42D6-85FD-D51A763E4761}" dt="2022-09-17T06:24:47.999" v="4112" actId="47"/>
        <pc:sldMkLst>
          <pc:docMk/>
          <pc:sldMk cId="2273894959" sldId="1108"/>
        </pc:sldMkLst>
        <pc:spChg chg="add mod">
          <ac:chgData name="Douglas ZENI" userId="3d2ed08a-cbca-4964-aab7-b18a2d96213c" providerId="ADAL" clId="{0F55904D-B556-42D6-85FD-D51A763E4761}" dt="2022-09-16T17:17:38.420" v="1246"/>
          <ac:spMkLst>
            <pc:docMk/>
            <pc:sldMk cId="2273894959" sldId="1108"/>
            <ac:spMk id="2" creationId="{597CE47F-6B1D-DA7A-BD22-2621878D95F6}"/>
          </ac:spMkLst>
        </pc:spChg>
      </pc:sldChg>
      <pc:sldChg chg="addSp delSp modSp del mod">
        <pc:chgData name="Douglas ZENI" userId="3d2ed08a-cbca-4964-aab7-b18a2d96213c" providerId="ADAL" clId="{0F55904D-B556-42D6-85FD-D51A763E4761}" dt="2022-09-17T04:39:08.401" v="2652" actId="2696"/>
        <pc:sldMkLst>
          <pc:docMk/>
          <pc:sldMk cId="3170985194" sldId="1109"/>
        </pc:sldMkLst>
        <pc:spChg chg="add mod">
          <ac:chgData name="Douglas ZENI" userId="3d2ed08a-cbca-4964-aab7-b18a2d96213c" providerId="ADAL" clId="{0F55904D-B556-42D6-85FD-D51A763E4761}" dt="2022-09-16T17:17:41.984" v="1247"/>
          <ac:spMkLst>
            <pc:docMk/>
            <pc:sldMk cId="3170985194" sldId="1109"/>
            <ac:spMk id="10" creationId="{C33F88E3-8A07-82BA-4884-2F50AEB41B4F}"/>
          </ac:spMkLst>
        </pc:spChg>
        <pc:graphicFrameChg chg="add mod modGraphic">
          <ac:chgData name="Douglas ZENI" userId="3d2ed08a-cbca-4964-aab7-b18a2d96213c" providerId="ADAL" clId="{0F55904D-B556-42D6-85FD-D51A763E4761}" dt="2022-09-17T04:28:59.620" v="2643" actId="14100"/>
          <ac:graphicFrameMkLst>
            <pc:docMk/>
            <pc:sldMk cId="3170985194" sldId="1109"/>
            <ac:graphicFrameMk id="9" creationId="{3AE0038C-A266-7179-E066-8F75A9F5877D}"/>
          </ac:graphicFrameMkLst>
        </pc:graphicFrameChg>
        <pc:picChg chg="add del mod">
          <ac:chgData name="Douglas ZENI" userId="3d2ed08a-cbca-4964-aab7-b18a2d96213c" providerId="ADAL" clId="{0F55904D-B556-42D6-85FD-D51A763E4761}" dt="2022-09-16T16:37:14.394" v="1107" actId="478"/>
          <ac:picMkLst>
            <pc:docMk/>
            <pc:sldMk cId="3170985194" sldId="1109"/>
            <ac:picMk id="2" creationId="{D89E78D8-3F9A-4A90-25A8-2BF3827A968B}"/>
          </ac:picMkLst>
        </pc:picChg>
        <pc:picChg chg="del">
          <ac:chgData name="Douglas ZENI" userId="3d2ed08a-cbca-4964-aab7-b18a2d96213c" providerId="ADAL" clId="{0F55904D-B556-42D6-85FD-D51A763E4761}" dt="2022-09-16T14:20:40.482" v="1098" actId="478"/>
          <ac:picMkLst>
            <pc:docMk/>
            <pc:sldMk cId="3170985194" sldId="1109"/>
            <ac:picMk id="3" creationId="{BE1FC906-BD30-4820-9690-9FFFA213A81C}"/>
          </ac:picMkLst>
        </pc:picChg>
        <pc:picChg chg="add del mod">
          <ac:chgData name="Douglas ZENI" userId="3d2ed08a-cbca-4964-aab7-b18a2d96213c" providerId="ADAL" clId="{0F55904D-B556-42D6-85FD-D51A763E4761}" dt="2022-09-16T16:37:42.404" v="1111" actId="478"/>
          <ac:picMkLst>
            <pc:docMk/>
            <pc:sldMk cId="3170985194" sldId="1109"/>
            <ac:picMk id="6" creationId="{0C73219C-806E-A0EC-DBA0-75713C2494F6}"/>
          </ac:picMkLst>
        </pc:picChg>
        <pc:picChg chg="add del">
          <ac:chgData name="Douglas ZENI" userId="3d2ed08a-cbca-4964-aab7-b18a2d96213c" providerId="ADAL" clId="{0F55904D-B556-42D6-85FD-D51A763E4761}" dt="2022-09-16T16:38:20.057" v="1113" actId="478"/>
          <ac:picMkLst>
            <pc:docMk/>
            <pc:sldMk cId="3170985194" sldId="1109"/>
            <ac:picMk id="8" creationId="{4BBC7982-BE00-300A-52D0-08C62A82DE22}"/>
          </ac:picMkLst>
        </pc:picChg>
      </pc:sldChg>
      <pc:sldChg chg="addSp delSp modSp mod">
        <pc:chgData name="Douglas ZENI" userId="3d2ed08a-cbca-4964-aab7-b18a2d96213c" providerId="ADAL" clId="{0F55904D-B556-42D6-85FD-D51A763E4761}" dt="2022-09-17T04:53:38.011" v="2967"/>
        <pc:sldMkLst>
          <pc:docMk/>
          <pc:sldMk cId="4153471946" sldId="1109"/>
        </pc:sldMkLst>
        <pc:spChg chg="add del mod">
          <ac:chgData name="Douglas ZENI" userId="3d2ed08a-cbca-4964-aab7-b18a2d96213c" providerId="ADAL" clId="{0F55904D-B556-42D6-85FD-D51A763E4761}" dt="2022-09-17T04:39:55.129" v="2658"/>
          <ac:spMkLst>
            <pc:docMk/>
            <pc:sldMk cId="4153471946" sldId="1109"/>
            <ac:spMk id="2" creationId="{032C1085-C489-6300-4504-E3B22D032654}"/>
          </ac:spMkLst>
        </pc:spChg>
        <pc:spChg chg="add del mod">
          <ac:chgData name="Douglas ZENI" userId="3d2ed08a-cbca-4964-aab7-b18a2d96213c" providerId="ADAL" clId="{0F55904D-B556-42D6-85FD-D51A763E4761}" dt="2022-09-17T04:39:55.129" v="2658"/>
          <ac:spMkLst>
            <pc:docMk/>
            <pc:sldMk cId="4153471946" sldId="1109"/>
            <ac:spMk id="3" creationId="{ACAE3752-1587-C564-0D04-B80AA0FE6815}"/>
          </ac:spMkLst>
        </pc:spChg>
        <pc:spChg chg="mod">
          <ac:chgData name="Douglas ZENI" userId="3d2ed08a-cbca-4964-aab7-b18a2d96213c" providerId="ADAL" clId="{0F55904D-B556-42D6-85FD-D51A763E4761}" dt="2022-09-17T04:47:12.795" v="2870" actId="255"/>
          <ac:spMkLst>
            <pc:docMk/>
            <pc:sldMk cId="4153471946" sldId="1109"/>
            <ac:spMk id="5" creationId="{072EF8BD-7EDB-43A4-870A-FFB77349533A}"/>
          </ac:spMkLst>
        </pc:spChg>
        <pc:spChg chg="add del mod">
          <ac:chgData name="Douglas ZENI" userId="3d2ed08a-cbca-4964-aab7-b18a2d96213c" providerId="ADAL" clId="{0F55904D-B556-42D6-85FD-D51A763E4761}" dt="2022-09-17T04:39:55.129" v="2658"/>
          <ac:spMkLst>
            <pc:docMk/>
            <pc:sldMk cId="4153471946" sldId="1109"/>
            <ac:spMk id="6" creationId="{5A96EE80-403B-45A0-1719-5EC6446672B5}"/>
          </ac:spMkLst>
        </pc:spChg>
        <pc:spChg chg="add del mod">
          <ac:chgData name="Douglas ZENI" userId="3d2ed08a-cbca-4964-aab7-b18a2d96213c" providerId="ADAL" clId="{0F55904D-B556-42D6-85FD-D51A763E4761}" dt="2022-09-17T04:39:55.129" v="2658"/>
          <ac:spMkLst>
            <pc:docMk/>
            <pc:sldMk cId="4153471946" sldId="1109"/>
            <ac:spMk id="8" creationId="{6CCB7A36-D3D8-8C15-1BE5-289C65D6038C}"/>
          </ac:spMkLst>
        </pc:spChg>
        <pc:spChg chg="add del mod">
          <ac:chgData name="Douglas ZENI" userId="3d2ed08a-cbca-4964-aab7-b18a2d96213c" providerId="ADAL" clId="{0F55904D-B556-42D6-85FD-D51A763E4761}" dt="2022-09-17T04:39:55.129" v="2658"/>
          <ac:spMkLst>
            <pc:docMk/>
            <pc:sldMk cId="4153471946" sldId="1109"/>
            <ac:spMk id="11" creationId="{D4E6B15E-3286-AEFF-F125-718AEAC8F312}"/>
          </ac:spMkLst>
        </pc:spChg>
        <pc:spChg chg="add del mod">
          <ac:chgData name="Douglas ZENI" userId="3d2ed08a-cbca-4964-aab7-b18a2d96213c" providerId="ADAL" clId="{0F55904D-B556-42D6-85FD-D51A763E4761}" dt="2022-09-17T04:39:55.129" v="2658"/>
          <ac:spMkLst>
            <pc:docMk/>
            <pc:sldMk cId="4153471946" sldId="1109"/>
            <ac:spMk id="12" creationId="{1C491CD2-CC1F-7B4A-B27C-AB4EBE2C0CCD}"/>
          </ac:spMkLst>
        </pc:spChg>
        <pc:spChg chg="add del mod">
          <ac:chgData name="Douglas ZENI" userId="3d2ed08a-cbca-4964-aab7-b18a2d96213c" providerId="ADAL" clId="{0F55904D-B556-42D6-85FD-D51A763E4761}" dt="2022-09-17T04:39:55.129" v="2658"/>
          <ac:spMkLst>
            <pc:docMk/>
            <pc:sldMk cId="4153471946" sldId="1109"/>
            <ac:spMk id="13" creationId="{742C27AA-DCD2-9B42-9475-D6D7594A885B}"/>
          </ac:spMkLst>
        </pc:spChg>
        <pc:spChg chg="add del mod">
          <ac:chgData name="Douglas ZENI" userId="3d2ed08a-cbca-4964-aab7-b18a2d96213c" providerId="ADAL" clId="{0F55904D-B556-42D6-85FD-D51A763E4761}" dt="2022-09-17T04:39:55.129" v="2658"/>
          <ac:spMkLst>
            <pc:docMk/>
            <pc:sldMk cId="4153471946" sldId="1109"/>
            <ac:spMk id="14" creationId="{53C451D4-817A-00E0-B910-0FDBDE73F67C}"/>
          </ac:spMkLst>
        </pc:spChg>
        <pc:spChg chg="add del mod">
          <ac:chgData name="Douglas ZENI" userId="3d2ed08a-cbca-4964-aab7-b18a2d96213c" providerId="ADAL" clId="{0F55904D-B556-42D6-85FD-D51A763E4761}" dt="2022-09-17T04:39:55.129" v="2658"/>
          <ac:spMkLst>
            <pc:docMk/>
            <pc:sldMk cId="4153471946" sldId="1109"/>
            <ac:spMk id="15" creationId="{911ABA12-9B09-F4B4-3739-6B09896F47B1}"/>
          </ac:spMkLst>
        </pc:spChg>
        <pc:spChg chg="add del mod">
          <ac:chgData name="Douglas ZENI" userId="3d2ed08a-cbca-4964-aab7-b18a2d96213c" providerId="ADAL" clId="{0F55904D-B556-42D6-85FD-D51A763E4761}" dt="2022-09-17T04:39:55.129" v="2658"/>
          <ac:spMkLst>
            <pc:docMk/>
            <pc:sldMk cId="4153471946" sldId="1109"/>
            <ac:spMk id="16" creationId="{38127260-0295-852D-FBA5-41D1439016CF}"/>
          </ac:spMkLst>
        </pc:spChg>
        <pc:spChg chg="add del mod">
          <ac:chgData name="Douglas ZENI" userId="3d2ed08a-cbca-4964-aab7-b18a2d96213c" providerId="ADAL" clId="{0F55904D-B556-42D6-85FD-D51A763E4761}" dt="2022-09-17T04:39:55.129" v="2658"/>
          <ac:spMkLst>
            <pc:docMk/>
            <pc:sldMk cId="4153471946" sldId="1109"/>
            <ac:spMk id="19" creationId="{BF0AF1A2-72E4-9091-8CC6-5E475004FCBA}"/>
          </ac:spMkLst>
        </pc:spChg>
        <pc:spChg chg="add del mod">
          <ac:chgData name="Douglas ZENI" userId="3d2ed08a-cbca-4964-aab7-b18a2d96213c" providerId="ADAL" clId="{0F55904D-B556-42D6-85FD-D51A763E4761}" dt="2022-09-17T04:39:55.129" v="2658"/>
          <ac:spMkLst>
            <pc:docMk/>
            <pc:sldMk cId="4153471946" sldId="1109"/>
            <ac:spMk id="20" creationId="{FDBEE14E-FC6D-4F74-42E4-F04DC285DE89}"/>
          </ac:spMkLst>
        </pc:spChg>
        <pc:spChg chg="add del mod">
          <ac:chgData name="Douglas ZENI" userId="3d2ed08a-cbca-4964-aab7-b18a2d96213c" providerId="ADAL" clId="{0F55904D-B556-42D6-85FD-D51A763E4761}" dt="2022-09-17T04:40:23.620" v="2664" actId="478"/>
          <ac:spMkLst>
            <pc:docMk/>
            <pc:sldMk cId="4153471946" sldId="1109"/>
            <ac:spMk id="21" creationId="{C0F3BE27-FC65-073D-B01D-0134518D1A72}"/>
          </ac:spMkLst>
        </pc:spChg>
        <pc:spChg chg="add mod">
          <ac:chgData name="Douglas ZENI" userId="3d2ed08a-cbca-4964-aab7-b18a2d96213c" providerId="ADAL" clId="{0F55904D-B556-42D6-85FD-D51A763E4761}" dt="2022-09-17T04:44:50.679" v="2851" actId="1038"/>
          <ac:spMkLst>
            <pc:docMk/>
            <pc:sldMk cId="4153471946" sldId="1109"/>
            <ac:spMk id="22" creationId="{99D8F7F1-E879-1FCC-AE5B-3C4031323386}"/>
          </ac:spMkLst>
        </pc:spChg>
        <pc:spChg chg="add mod">
          <ac:chgData name="Douglas ZENI" userId="3d2ed08a-cbca-4964-aab7-b18a2d96213c" providerId="ADAL" clId="{0F55904D-B556-42D6-85FD-D51A763E4761}" dt="2022-09-17T04:44:50.679" v="2851" actId="1038"/>
          <ac:spMkLst>
            <pc:docMk/>
            <pc:sldMk cId="4153471946" sldId="1109"/>
            <ac:spMk id="23" creationId="{A28FAE9B-82CE-0786-91BE-094C97C798E9}"/>
          </ac:spMkLst>
        </pc:spChg>
        <pc:spChg chg="add mod">
          <ac:chgData name="Douglas ZENI" userId="3d2ed08a-cbca-4964-aab7-b18a2d96213c" providerId="ADAL" clId="{0F55904D-B556-42D6-85FD-D51A763E4761}" dt="2022-09-17T04:44:50.679" v="2851" actId="1038"/>
          <ac:spMkLst>
            <pc:docMk/>
            <pc:sldMk cId="4153471946" sldId="1109"/>
            <ac:spMk id="24" creationId="{B74D624F-1B7C-30C0-9ACF-9F2B31DFB9CF}"/>
          </ac:spMkLst>
        </pc:spChg>
        <pc:spChg chg="add mod">
          <ac:chgData name="Douglas ZENI" userId="3d2ed08a-cbca-4964-aab7-b18a2d96213c" providerId="ADAL" clId="{0F55904D-B556-42D6-85FD-D51A763E4761}" dt="2022-09-17T04:44:50.679" v="2851" actId="1038"/>
          <ac:spMkLst>
            <pc:docMk/>
            <pc:sldMk cId="4153471946" sldId="1109"/>
            <ac:spMk id="25" creationId="{71D8898C-C536-5F59-D3CC-17C42A5FD7C4}"/>
          </ac:spMkLst>
        </pc:spChg>
        <pc:spChg chg="add mod">
          <ac:chgData name="Douglas ZENI" userId="3d2ed08a-cbca-4964-aab7-b18a2d96213c" providerId="ADAL" clId="{0F55904D-B556-42D6-85FD-D51A763E4761}" dt="2022-09-17T04:44:50.679" v="2851" actId="1038"/>
          <ac:spMkLst>
            <pc:docMk/>
            <pc:sldMk cId="4153471946" sldId="1109"/>
            <ac:spMk id="26" creationId="{A557D2AF-2ED2-78AB-91B1-64403BD5E0AF}"/>
          </ac:spMkLst>
        </pc:spChg>
        <pc:spChg chg="add mod">
          <ac:chgData name="Douglas ZENI" userId="3d2ed08a-cbca-4964-aab7-b18a2d96213c" providerId="ADAL" clId="{0F55904D-B556-42D6-85FD-D51A763E4761}" dt="2022-09-17T04:44:50.679" v="2851" actId="1038"/>
          <ac:spMkLst>
            <pc:docMk/>
            <pc:sldMk cId="4153471946" sldId="1109"/>
            <ac:spMk id="27" creationId="{89C02F01-CB1B-D735-B57E-DE271AAB3242}"/>
          </ac:spMkLst>
        </pc:spChg>
        <pc:spChg chg="add mod">
          <ac:chgData name="Douglas ZENI" userId="3d2ed08a-cbca-4964-aab7-b18a2d96213c" providerId="ADAL" clId="{0F55904D-B556-42D6-85FD-D51A763E4761}" dt="2022-09-17T04:44:50.679" v="2851" actId="1038"/>
          <ac:spMkLst>
            <pc:docMk/>
            <pc:sldMk cId="4153471946" sldId="1109"/>
            <ac:spMk id="28" creationId="{52B37C88-A2BF-37A6-9CA9-D3291BC5FAC4}"/>
          </ac:spMkLst>
        </pc:spChg>
        <pc:spChg chg="add mod">
          <ac:chgData name="Douglas ZENI" userId="3d2ed08a-cbca-4964-aab7-b18a2d96213c" providerId="ADAL" clId="{0F55904D-B556-42D6-85FD-D51A763E4761}" dt="2022-09-17T04:44:50.679" v="2851" actId="1038"/>
          <ac:spMkLst>
            <pc:docMk/>
            <pc:sldMk cId="4153471946" sldId="1109"/>
            <ac:spMk id="29" creationId="{7CEDD58E-4428-825A-6C74-8786681931F1}"/>
          </ac:spMkLst>
        </pc:spChg>
        <pc:spChg chg="add mod">
          <ac:chgData name="Douglas ZENI" userId="3d2ed08a-cbca-4964-aab7-b18a2d96213c" providerId="ADAL" clId="{0F55904D-B556-42D6-85FD-D51A763E4761}" dt="2022-09-17T04:44:50.679" v="2851" actId="1038"/>
          <ac:spMkLst>
            <pc:docMk/>
            <pc:sldMk cId="4153471946" sldId="1109"/>
            <ac:spMk id="32" creationId="{7EAE98AA-9210-FF3D-E4E7-D9D2484F677D}"/>
          </ac:spMkLst>
        </pc:spChg>
        <pc:spChg chg="add mod">
          <ac:chgData name="Douglas ZENI" userId="3d2ed08a-cbca-4964-aab7-b18a2d96213c" providerId="ADAL" clId="{0F55904D-B556-42D6-85FD-D51A763E4761}" dt="2022-09-17T04:53:38.011" v="2967"/>
          <ac:spMkLst>
            <pc:docMk/>
            <pc:sldMk cId="4153471946" sldId="1109"/>
            <ac:spMk id="33" creationId="{A73D7D19-212A-279E-D3A4-1E0642DDA298}"/>
          </ac:spMkLst>
        </pc:spChg>
        <pc:spChg chg="add mod">
          <ac:chgData name="Douglas ZENI" userId="3d2ed08a-cbca-4964-aab7-b18a2d96213c" providerId="ADAL" clId="{0F55904D-B556-42D6-85FD-D51A763E4761}" dt="2022-09-17T04:47:38.153" v="2890" actId="1036"/>
          <ac:spMkLst>
            <pc:docMk/>
            <pc:sldMk cId="4153471946" sldId="1109"/>
            <ac:spMk id="34" creationId="{05163DC2-BAE6-4B43-F203-1924F3E9D62B}"/>
          </ac:spMkLst>
        </pc:spChg>
        <pc:spChg chg="add mod">
          <ac:chgData name="Douglas ZENI" userId="3d2ed08a-cbca-4964-aab7-b18a2d96213c" providerId="ADAL" clId="{0F55904D-B556-42D6-85FD-D51A763E4761}" dt="2022-09-17T04:47:35.620" v="2885" actId="1036"/>
          <ac:spMkLst>
            <pc:docMk/>
            <pc:sldMk cId="4153471946" sldId="1109"/>
            <ac:spMk id="36" creationId="{F4C2B95B-841E-5878-09E4-81BFDDCC1564}"/>
          </ac:spMkLst>
        </pc:spChg>
        <pc:graphicFrameChg chg="add del">
          <ac:chgData name="Douglas ZENI" userId="3d2ed08a-cbca-4964-aab7-b18a2d96213c" providerId="ADAL" clId="{0F55904D-B556-42D6-85FD-D51A763E4761}" dt="2022-09-17T04:40:00.418" v="2661" actId="478"/>
          <ac:graphicFrameMkLst>
            <pc:docMk/>
            <pc:sldMk cId="4153471946" sldId="1109"/>
            <ac:graphicFrameMk id="9" creationId="{3AE0038C-A266-7179-E066-8F75A9F5877D}"/>
          </ac:graphicFrameMkLst>
        </pc:graphicFrameChg>
        <pc:graphicFrameChg chg="add del mod">
          <ac:chgData name="Douglas ZENI" userId="3d2ed08a-cbca-4964-aab7-b18a2d96213c" providerId="ADAL" clId="{0F55904D-B556-42D6-85FD-D51A763E4761}" dt="2022-09-17T04:39:55.129" v="2658"/>
          <ac:graphicFrameMkLst>
            <pc:docMk/>
            <pc:sldMk cId="4153471946" sldId="1109"/>
            <ac:graphicFrameMk id="17" creationId="{2646F2B8-0308-B8E5-4338-D3FD599598EB}"/>
          </ac:graphicFrameMkLst>
        </pc:graphicFrameChg>
        <pc:graphicFrameChg chg="add del mod">
          <ac:chgData name="Douglas ZENI" userId="3d2ed08a-cbca-4964-aab7-b18a2d96213c" providerId="ADAL" clId="{0F55904D-B556-42D6-85FD-D51A763E4761}" dt="2022-09-17T04:39:55.129" v="2658"/>
          <ac:graphicFrameMkLst>
            <pc:docMk/>
            <pc:sldMk cId="4153471946" sldId="1109"/>
            <ac:graphicFrameMk id="18" creationId="{451B101F-2A76-142E-2F49-1D83F70BA9F0}"/>
          </ac:graphicFrameMkLst>
        </pc:graphicFrameChg>
        <pc:graphicFrameChg chg="add mod modGraphic">
          <ac:chgData name="Douglas ZENI" userId="3d2ed08a-cbca-4964-aab7-b18a2d96213c" providerId="ADAL" clId="{0F55904D-B556-42D6-85FD-D51A763E4761}" dt="2022-09-17T04:53:32.745" v="2966" actId="6549"/>
          <ac:graphicFrameMkLst>
            <pc:docMk/>
            <pc:sldMk cId="4153471946" sldId="1109"/>
            <ac:graphicFrameMk id="30" creationId="{A4A8F8CB-3FE6-ADEF-907D-DC8A77F12EC8}"/>
          </ac:graphicFrameMkLst>
        </pc:graphicFrameChg>
        <pc:graphicFrameChg chg="add mod modGraphic">
          <ac:chgData name="Douglas ZENI" userId="3d2ed08a-cbca-4964-aab7-b18a2d96213c" providerId="ADAL" clId="{0F55904D-B556-42D6-85FD-D51A763E4761}" dt="2022-09-17T04:53:31.064" v="2963" actId="6549"/>
          <ac:graphicFrameMkLst>
            <pc:docMk/>
            <pc:sldMk cId="4153471946" sldId="1109"/>
            <ac:graphicFrameMk id="31" creationId="{C7D72364-836D-5FDC-92E5-0B8C29611D22}"/>
          </ac:graphicFrameMkLst>
        </pc:graphicFrameChg>
      </pc:sldChg>
      <pc:sldChg chg="addSp delSp modSp del mod">
        <pc:chgData name="Douglas ZENI" userId="3d2ed08a-cbca-4964-aab7-b18a2d96213c" providerId="ADAL" clId="{0F55904D-B556-42D6-85FD-D51A763E4761}" dt="2022-09-17T05:40:06.365" v="3376" actId="47"/>
        <pc:sldMkLst>
          <pc:docMk/>
          <pc:sldMk cId="769116007" sldId="1110"/>
        </pc:sldMkLst>
        <pc:spChg chg="add mod">
          <ac:chgData name="Douglas ZENI" userId="3d2ed08a-cbca-4964-aab7-b18a2d96213c" providerId="ADAL" clId="{0F55904D-B556-42D6-85FD-D51A763E4761}" dt="2022-09-16T17:17:45.229" v="1248"/>
          <ac:spMkLst>
            <pc:docMk/>
            <pc:sldMk cId="769116007" sldId="1110"/>
            <ac:spMk id="8" creationId="{EECF70BB-14F6-0621-F4EF-CC14FCD17B67}"/>
          </ac:spMkLst>
        </pc:spChg>
        <pc:graphicFrameChg chg="add mod modGraphic">
          <ac:chgData name="Douglas ZENI" userId="3d2ed08a-cbca-4964-aab7-b18a2d96213c" providerId="ADAL" clId="{0F55904D-B556-42D6-85FD-D51A763E4761}" dt="2022-09-17T04:29:50.098" v="2645" actId="20577"/>
          <ac:graphicFrameMkLst>
            <pc:docMk/>
            <pc:sldMk cId="769116007" sldId="1110"/>
            <ac:graphicFrameMk id="5" creationId="{8F66CF8B-1EB8-9182-3BA3-E34C161DEC79}"/>
          </ac:graphicFrameMkLst>
        </pc:graphicFrameChg>
        <pc:picChg chg="add del mod">
          <ac:chgData name="Douglas ZENI" userId="3d2ed08a-cbca-4964-aab7-b18a2d96213c" providerId="ADAL" clId="{0F55904D-B556-42D6-85FD-D51A763E4761}" dt="2022-09-16T16:38:49.942" v="1121" actId="478"/>
          <ac:picMkLst>
            <pc:docMk/>
            <pc:sldMk cId="769116007" sldId="1110"/>
            <ac:picMk id="2" creationId="{A8B22CF9-AAD8-3F20-BA96-20275BC200BF}"/>
          </ac:picMkLst>
        </pc:picChg>
        <pc:picChg chg="del">
          <ac:chgData name="Douglas ZENI" userId="3d2ed08a-cbca-4964-aab7-b18a2d96213c" providerId="ADAL" clId="{0F55904D-B556-42D6-85FD-D51A763E4761}" dt="2022-09-16T16:37:02.941" v="1102" actId="478"/>
          <ac:picMkLst>
            <pc:docMk/>
            <pc:sldMk cId="769116007" sldId="1110"/>
            <ac:picMk id="3" creationId="{7FF85BBA-D0C2-43C0-9547-B20CEB443BA8}"/>
          </ac:picMkLst>
        </pc:picChg>
      </pc:sldChg>
      <pc:sldChg chg="addSp modSp del mod">
        <pc:chgData name="Douglas ZENI" userId="3d2ed08a-cbca-4964-aab7-b18a2d96213c" providerId="ADAL" clId="{0F55904D-B556-42D6-85FD-D51A763E4761}" dt="2022-09-17T07:46:05.060" v="4411" actId="47"/>
        <pc:sldMkLst>
          <pc:docMk/>
          <pc:sldMk cId="2868594623" sldId="1111"/>
        </pc:sldMkLst>
        <pc:spChg chg="add mod">
          <ac:chgData name="Douglas ZENI" userId="3d2ed08a-cbca-4964-aab7-b18a2d96213c" providerId="ADAL" clId="{0F55904D-B556-42D6-85FD-D51A763E4761}" dt="2022-09-16T17:17:52.504" v="1250"/>
          <ac:spMkLst>
            <pc:docMk/>
            <pc:sldMk cId="2868594623" sldId="1111"/>
            <ac:spMk id="2" creationId="{02D0CAB8-D1DF-0807-E2C3-470B73443289}"/>
          </ac:spMkLst>
        </pc:spChg>
        <pc:spChg chg="mod">
          <ac:chgData name="Douglas ZENI" userId="3d2ed08a-cbca-4964-aab7-b18a2d96213c" providerId="ADAL" clId="{0F55904D-B556-42D6-85FD-D51A763E4761}" dt="2022-09-17T07:45:51.095" v="4409" actId="1076"/>
          <ac:spMkLst>
            <pc:docMk/>
            <pc:sldMk cId="2868594623" sldId="1111"/>
            <ac:spMk id="5" creationId="{2C050F28-F082-404E-B480-97AC4AF90192}"/>
          </ac:spMkLst>
        </pc:spChg>
      </pc:sldChg>
      <pc:sldChg chg="addSp delSp modSp mod">
        <pc:chgData name="Douglas ZENI" userId="3d2ed08a-cbca-4964-aab7-b18a2d96213c" providerId="ADAL" clId="{0F55904D-B556-42D6-85FD-D51A763E4761}" dt="2022-09-16T17:17:55.571" v="1251"/>
        <pc:sldMkLst>
          <pc:docMk/>
          <pc:sldMk cId="2435519411" sldId="1112"/>
        </pc:sldMkLst>
        <pc:spChg chg="mod">
          <ac:chgData name="Douglas ZENI" userId="3d2ed08a-cbca-4964-aab7-b18a2d96213c" providerId="ADAL" clId="{0F55904D-B556-42D6-85FD-D51A763E4761}" dt="2022-09-16T16:52:26.063" v="1167" actId="20577"/>
          <ac:spMkLst>
            <pc:docMk/>
            <pc:sldMk cId="2435519411" sldId="1112"/>
            <ac:spMk id="6" creationId="{D7AEB3AD-9C0D-4D59-9512-0CD65789F035}"/>
          </ac:spMkLst>
        </pc:spChg>
        <pc:spChg chg="add mod">
          <ac:chgData name="Douglas ZENI" userId="3d2ed08a-cbca-4964-aab7-b18a2d96213c" providerId="ADAL" clId="{0F55904D-B556-42D6-85FD-D51A763E4761}" dt="2022-09-16T17:17:55.571" v="1251"/>
          <ac:spMkLst>
            <pc:docMk/>
            <pc:sldMk cId="2435519411" sldId="1112"/>
            <ac:spMk id="8" creationId="{007D2187-EE10-0BD0-6780-955475126993}"/>
          </ac:spMkLst>
        </pc:spChg>
        <pc:picChg chg="add del mod">
          <ac:chgData name="Douglas ZENI" userId="3d2ed08a-cbca-4964-aab7-b18a2d96213c" providerId="ADAL" clId="{0F55904D-B556-42D6-85FD-D51A763E4761}" dt="2022-09-16T16:51:27.960" v="1155" actId="478"/>
          <ac:picMkLst>
            <pc:docMk/>
            <pc:sldMk cId="2435519411" sldId="1112"/>
            <ac:picMk id="2" creationId="{AD7BD4CA-592F-B6DE-A829-20ACFA126624}"/>
          </ac:picMkLst>
        </pc:picChg>
        <pc:picChg chg="del">
          <ac:chgData name="Douglas ZENI" userId="3d2ed08a-cbca-4964-aab7-b18a2d96213c" providerId="ADAL" clId="{0F55904D-B556-42D6-85FD-D51A763E4761}" dt="2022-09-16T16:50:55.326" v="1144" actId="478"/>
          <ac:picMkLst>
            <pc:docMk/>
            <pc:sldMk cId="2435519411" sldId="1112"/>
            <ac:picMk id="5" creationId="{B1229FA9-4D1B-415A-BB18-78313742068B}"/>
          </ac:picMkLst>
        </pc:picChg>
        <pc:picChg chg="add mod">
          <ac:chgData name="Douglas ZENI" userId="3d2ed08a-cbca-4964-aab7-b18a2d96213c" providerId="ADAL" clId="{0F55904D-B556-42D6-85FD-D51A763E4761}" dt="2022-09-16T16:52:16.018" v="1161" actId="1076"/>
          <ac:picMkLst>
            <pc:docMk/>
            <pc:sldMk cId="2435519411" sldId="1112"/>
            <ac:picMk id="7" creationId="{7F565526-FE2D-B575-72C3-4AC8A03BDFE1}"/>
          </ac:picMkLst>
        </pc:picChg>
      </pc:sldChg>
      <pc:sldChg chg="addSp delSp modSp mod">
        <pc:chgData name="Douglas ZENI" userId="3d2ed08a-cbca-4964-aab7-b18a2d96213c" providerId="ADAL" clId="{0F55904D-B556-42D6-85FD-D51A763E4761}" dt="2022-09-16T17:17:59.249" v="1252"/>
        <pc:sldMkLst>
          <pc:docMk/>
          <pc:sldMk cId="1536240576" sldId="1113"/>
        </pc:sldMkLst>
        <pc:spChg chg="mod">
          <ac:chgData name="Douglas ZENI" userId="3d2ed08a-cbca-4964-aab7-b18a2d96213c" providerId="ADAL" clId="{0F55904D-B556-42D6-85FD-D51A763E4761}" dt="2022-09-16T16:54:13.648" v="1194" actId="20577"/>
          <ac:spMkLst>
            <pc:docMk/>
            <pc:sldMk cId="1536240576" sldId="1113"/>
            <ac:spMk id="5" creationId="{CB6E4008-FE0D-46C8-8567-CF2B8E9C3C81}"/>
          </ac:spMkLst>
        </pc:spChg>
        <pc:spChg chg="add mod">
          <ac:chgData name="Douglas ZENI" userId="3d2ed08a-cbca-4964-aab7-b18a2d96213c" providerId="ADAL" clId="{0F55904D-B556-42D6-85FD-D51A763E4761}" dt="2022-09-16T17:17:59.249" v="1252"/>
          <ac:spMkLst>
            <pc:docMk/>
            <pc:sldMk cId="1536240576" sldId="1113"/>
            <ac:spMk id="9" creationId="{70E0007B-DFD3-EA15-8693-F898E309D3A7}"/>
          </ac:spMkLst>
        </pc:spChg>
        <pc:picChg chg="add del mod">
          <ac:chgData name="Douglas ZENI" userId="3d2ed08a-cbca-4964-aab7-b18a2d96213c" providerId="ADAL" clId="{0F55904D-B556-42D6-85FD-D51A763E4761}" dt="2022-09-16T16:53:02.252" v="1171" actId="478"/>
          <ac:picMkLst>
            <pc:docMk/>
            <pc:sldMk cId="1536240576" sldId="1113"/>
            <ac:picMk id="2" creationId="{C7BD5F94-DDE7-5611-31BB-60348AE046DA}"/>
          </ac:picMkLst>
        </pc:picChg>
        <pc:picChg chg="del">
          <ac:chgData name="Douglas ZENI" userId="3d2ed08a-cbca-4964-aab7-b18a2d96213c" providerId="ADAL" clId="{0F55904D-B556-42D6-85FD-D51A763E4761}" dt="2022-09-16T16:52:33.131" v="1168" actId="478"/>
          <ac:picMkLst>
            <pc:docMk/>
            <pc:sldMk cId="1536240576" sldId="1113"/>
            <ac:picMk id="7" creationId="{76CB56CB-3AFD-4A29-BEE2-079832BCFC7A}"/>
          </ac:picMkLst>
        </pc:picChg>
        <pc:picChg chg="add mod">
          <ac:chgData name="Douglas ZENI" userId="3d2ed08a-cbca-4964-aab7-b18a2d96213c" providerId="ADAL" clId="{0F55904D-B556-42D6-85FD-D51A763E4761}" dt="2022-09-16T16:53:22.337" v="1176" actId="1076"/>
          <ac:picMkLst>
            <pc:docMk/>
            <pc:sldMk cId="1536240576" sldId="1113"/>
            <ac:picMk id="8" creationId="{96457C29-D28D-BAF3-EA94-7391DBECB01E}"/>
          </ac:picMkLst>
        </pc:picChg>
      </pc:sldChg>
      <pc:sldChg chg="addSp delSp modSp mod setBg">
        <pc:chgData name="Douglas ZENI" userId="3d2ed08a-cbca-4964-aab7-b18a2d96213c" providerId="ADAL" clId="{0F55904D-B556-42D6-85FD-D51A763E4761}" dt="2022-09-16T17:18:37.520" v="1256"/>
        <pc:sldMkLst>
          <pc:docMk/>
          <pc:sldMk cId="303771532" sldId="1114"/>
        </pc:sldMkLst>
        <pc:spChg chg="mod">
          <ac:chgData name="Douglas ZENI" userId="3d2ed08a-cbca-4964-aab7-b18a2d96213c" providerId="ADAL" clId="{0F55904D-B556-42D6-85FD-D51A763E4761}" dt="2022-09-16T16:54:51.332" v="1209" actId="20577"/>
          <ac:spMkLst>
            <pc:docMk/>
            <pc:sldMk cId="303771532" sldId="1114"/>
            <ac:spMk id="5" creationId="{25FD9D5B-4217-4DE0-9E22-F97F871882A4}"/>
          </ac:spMkLst>
        </pc:spChg>
        <pc:spChg chg="add mod">
          <ac:chgData name="Douglas ZENI" userId="3d2ed08a-cbca-4964-aab7-b18a2d96213c" providerId="ADAL" clId="{0F55904D-B556-42D6-85FD-D51A763E4761}" dt="2022-09-16T17:18:06.013" v="1254"/>
          <ac:spMkLst>
            <pc:docMk/>
            <pc:sldMk cId="303771532" sldId="1114"/>
            <ac:spMk id="8" creationId="{E73A830F-D0AB-241D-10A8-B7A095D7DAB6}"/>
          </ac:spMkLst>
        </pc:spChg>
        <pc:picChg chg="add mod">
          <ac:chgData name="Douglas ZENI" userId="3d2ed08a-cbca-4964-aab7-b18a2d96213c" providerId="ADAL" clId="{0F55904D-B556-42D6-85FD-D51A763E4761}" dt="2022-09-16T16:54:40.522" v="1199" actId="1076"/>
          <ac:picMkLst>
            <pc:docMk/>
            <pc:sldMk cId="303771532" sldId="1114"/>
            <ac:picMk id="2" creationId="{68A4EBC5-49DB-ACB2-FC17-9DAF6904CEA0}"/>
          </ac:picMkLst>
        </pc:picChg>
        <pc:picChg chg="del">
          <ac:chgData name="Douglas ZENI" userId="3d2ed08a-cbca-4964-aab7-b18a2d96213c" providerId="ADAL" clId="{0F55904D-B556-42D6-85FD-D51A763E4761}" dt="2022-09-16T16:54:26.671" v="1197" actId="478"/>
          <ac:picMkLst>
            <pc:docMk/>
            <pc:sldMk cId="303771532" sldId="1114"/>
            <ac:picMk id="3" creationId="{535EB24E-FEDC-49E7-B7FE-3204F32B3EA2}"/>
          </ac:picMkLst>
        </pc:picChg>
      </pc:sldChg>
      <pc:sldChg chg="addSp modSp mod setBg">
        <pc:chgData name="Douglas ZENI" userId="3d2ed08a-cbca-4964-aab7-b18a2d96213c" providerId="ADAL" clId="{0F55904D-B556-42D6-85FD-D51A763E4761}" dt="2022-09-18T14:47:20.655" v="4436" actId="255"/>
        <pc:sldMkLst>
          <pc:docMk/>
          <pc:sldMk cId="3618583440" sldId="1115"/>
        </pc:sldMkLst>
        <pc:spChg chg="add mod">
          <ac:chgData name="Douglas ZENI" userId="3d2ed08a-cbca-4964-aab7-b18a2d96213c" providerId="ADAL" clId="{0F55904D-B556-42D6-85FD-D51A763E4761}" dt="2022-09-16T17:18:10.688" v="1255"/>
          <ac:spMkLst>
            <pc:docMk/>
            <pc:sldMk cId="3618583440" sldId="1115"/>
            <ac:spMk id="2" creationId="{178886CC-319A-44E6-0AD9-A11286FEC110}"/>
          </ac:spMkLst>
        </pc:spChg>
        <pc:spChg chg="mod">
          <ac:chgData name="Douglas ZENI" userId="3d2ed08a-cbca-4964-aab7-b18a2d96213c" providerId="ADAL" clId="{0F55904D-B556-42D6-85FD-D51A763E4761}" dt="2022-09-18T14:47:20.655" v="4436" actId="255"/>
          <ac:spMkLst>
            <pc:docMk/>
            <pc:sldMk cId="3618583440" sldId="1115"/>
            <ac:spMk id="5" creationId="{4921AF1E-E4DB-45C7-81B7-34295273C39F}"/>
          </ac:spMkLst>
        </pc:spChg>
      </pc:sldChg>
      <pc:sldChg chg="add del">
        <pc:chgData name="Douglas ZENI" userId="3d2ed08a-cbca-4964-aab7-b18a2d96213c" providerId="ADAL" clId="{0F55904D-B556-42D6-85FD-D51A763E4761}" dt="2022-09-17T05:44:48.328" v="3473"/>
        <pc:sldMkLst>
          <pc:docMk/>
          <pc:sldMk cId="259871850" sldId="1116"/>
        </pc:sldMkLst>
      </pc:sldChg>
      <pc:sldChg chg="addSp delSp modSp del mod">
        <pc:chgData name="Douglas ZENI" userId="3d2ed08a-cbca-4964-aab7-b18a2d96213c" providerId="ADAL" clId="{0F55904D-B556-42D6-85FD-D51A763E4761}" dt="2022-09-17T05:44:20.010" v="3471" actId="2696"/>
        <pc:sldMkLst>
          <pc:docMk/>
          <pc:sldMk cId="1946311651" sldId="1116"/>
        </pc:sldMkLst>
        <pc:spChg chg="add mod">
          <ac:chgData name="Douglas ZENI" userId="3d2ed08a-cbca-4964-aab7-b18a2d96213c" providerId="ADAL" clId="{0F55904D-B556-42D6-85FD-D51A763E4761}" dt="2022-09-16T17:17:07.915" v="1239"/>
          <ac:spMkLst>
            <pc:docMk/>
            <pc:sldMk cId="1946311651" sldId="1116"/>
            <ac:spMk id="6" creationId="{0B866093-FC41-F068-8D9A-BBB97907F4B1}"/>
          </ac:spMkLst>
        </pc:spChg>
        <pc:spChg chg="mod">
          <ac:chgData name="Douglas ZENI" userId="3d2ed08a-cbca-4964-aab7-b18a2d96213c" providerId="ADAL" clId="{0F55904D-B556-42D6-85FD-D51A763E4761}" dt="2022-09-16T17:37:40.907" v="1614" actId="20577"/>
          <ac:spMkLst>
            <pc:docMk/>
            <pc:sldMk cId="1946311651" sldId="1116"/>
            <ac:spMk id="14" creationId="{9920A02E-11DB-4E2C-BF79-85277E6CA547}"/>
          </ac:spMkLst>
        </pc:spChg>
        <pc:picChg chg="del">
          <ac:chgData name="Douglas ZENI" userId="3d2ed08a-cbca-4964-aab7-b18a2d96213c" providerId="ADAL" clId="{0F55904D-B556-42D6-85FD-D51A763E4761}" dt="2022-09-16T10:22:02.940" v="381" actId="478"/>
          <ac:picMkLst>
            <pc:docMk/>
            <pc:sldMk cId="1946311651" sldId="1116"/>
            <ac:picMk id="2" creationId="{3921AEFD-2525-4A57-B4B7-7CC41AD6262D}"/>
          </ac:picMkLst>
        </pc:picChg>
        <pc:picChg chg="add mod">
          <ac:chgData name="Douglas ZENI" userId="3d2ed08a-cbca-4964-aab7-b18a2d96213c" providerId="ADAL" clId="{0F55904D-B556-42D6-85FD-D51A763E4761}" dt="2022-09-16T10:22:21.064" v="388" actId="1076"/>
          <ac:picMkLst>
            <pc:docMk/>
            <pc:sldMk cId="1946311651" sldId="1116"/>
            <ac:picMk id="3" creationId="{99864890-0429-9ED5-47DE-FBCC895D7548}"/>
          </ac:picMkLst>
        </pc:picChg>
      </pc:sldChg>
      <pc:sldChg chg="addSp delSp modSp del mod">
        <pc:chgData name="Douglas ZENI" userId="3d2ed08a-cbca-4964-aab7-b18a2d96213c" providerId="ADAL" clId="{0F55904D-B556-42D6-85FD-D51A763E4761}" dt="2022-09-17T05:40:07.884" v="3377" actId="47"/>
        <pc:sldMkLst>
          <pc:docMk/>
          <pc:sldMk cId="1842988331" sldId="1117"/>
        </pc:sldMkLst>
        <pc:spChg chg="add mod">
          <ac:chgData name="Douglas ZENI" userId="3d2ed08a-cbca-4964-aab7-b18a2d96213c" providerId="ADAL" clId="{0F55904D-B556-42D6-85FD-D51A763E4761}" dt="2022-09-16T17:17:48.155" v="1249"/>
          <ac:spMkLst>
            <pc:docMk/>
            <pc:sldMk cId="1842988331" sldId="1117"/>
            <ac:spMk id="7" creationId="{8CDF84D0-6749-109C-931D-506D171A4AFC}"/>
          </ac:spMkLst>
        </pc:spChg>
        <pc:graphicFrameChg chg="add mod modGraphic">
          <ac:chgData name="Douglas ZENI" userId="3d2ed08a-cbca-4964-aab7-b18a2d96213c" providerId="ADAL" clId="{0F55904D-B556-42D6-85FD-D51A763E4761}" dt="2022-09-17T04:30:39.109" v="2650" actId="20577"/>
          <ac:graphicFrameMkLst>
            <pc:docMk/>
            <pc:sldMk cId="1842988331" sldId="1117"/>
            <ac:graphicFrameMk id="3" creationId="{1D9F4223-71FC-A077-1C05-2BA0F9C2D547}"/>
          </ac:graphicFrameMkLst>
        </pc:graphicFrameChg>
        <pc:picChg chg="del mod">
          <ac:chgData name="Douglas ZENI" userId="3d2ed08a-cbca-4964-aab7-b18a2d96213c" providerId="ADAL" clId="{0F55904D-B556-42D6-85FD-D51A763E4761}" dt="2022-09-16T16:45:30.688" v="1134" actId="478"/>
          <ac:picMkLst>
            <pc:docMk/>
            <pc:sldMk cId="1842988331" sldId="1117"/>
            <ac:picMk id="5" creationId="{6571E3DE-7F04-4D2C-A24D-432F99AEDFCB}"/>
          </ac:picMkLst>
        </pc:picChg>
      </pc:sldChg>
      <pc:sldChg chg="addSp delSp modSp mod">
        <pc:chgData name="Douglas ZENI" userId="3d2ed08a-cbca-4964-aab7-b18a2d96213c" providerId="ADAL" clId="{0F55904D-B556-42D6-85FD-D51A763E4761}" dt="2022-09-16T17:18:02.807" v="1253"/>
        <pc:sldMkLst>
          <pc:docMk/>
          <pc:sldMk cId="2776906384" sldId="1118"/>
        </pc:sldMkLst>
        <pc:spChg chg="add mod">
          <ac:chgData name="Douglas ZENI" userId="3d2ed08a-cbca-4964-aab7-b18a2d96213c" providerId="ADAL" clId="{0F55904D-B556-42D6-85FD-D51A763E4761}" dt="2022-09-16T17:18:02.807" v="1253"/>
          <ac:spMkLst>
            <pc:docMk/>
            <pc:sldMk cId="2776906384" sldId="1118"/>
            <ac:spMk id="7" creationId="{6AB25663-BE95-5985-BC16-E80F3D86AE62}"/>
          </ac:spMkLst>
        </pc:spChg>
        <pc:spChg chg="mod">
          <ac:chgData name="Douglas ZENI" userId="3d2ed08a-cbca-4964-aab7-b18a2d96213c" providerId="ADAL" clId="{0F55904D-B556-42D6-85FD-D51A763E4761}" dt="2022-09-16T16:54:09.482" v="1192" actId="20577"/>
          <ac:spMkLst>
            <pc:docMk/>
            <pc:sldMk cId="2776906384" sldId="1118"/>
            <ac:spMk id="9" creationId="{61C09F1F-2480-4FEC-840C-A3C2127CD293}"/>
          </ac:spMkLst>
        </pc:spChg>
        <pc:picChg chg="add mod">
          <ac:chgData name="Douglas ZENI" userId="3d2ed08a-cbca-4964-aab7-b18a2d96213c" providerId="ADAL" clId="{0F55904D-B556-42D6-85FD-D51A763E4761}" dt="2022-09-16T16:54:02.858" v="1187" actId="1076"/>
          <ac:picMkLst>
            <pc:docMk/>
            <pc:sldMk cId="2776906384" sldId="1118"/>
            <ac:picMk id="3" creationId="{89F961C9-0683-254A-17B4-C02E572D18C3}"/>
          </ac:picMkLst>
        </pc:picChg>
        <pc:picChg chg="del">
          <ac:chgData name="Douglas ZENI" userId="3d2ed08a-cbca-4964-aab7-b18a2d96213c" providerId="ADAL" clId="{0F55904D-B556-42D6-85FD-D51A763E4761}" dt="2022-09-16T16:53:46.196" v="1185" actId="478"/>
          <ac:picMkLst>
            <pc:docMk/>
            <pc:sldMk cId="2776906384" sldId="1118"/>
            <ac:picMk id="6" creationId="{EE372524-AB7E-4E8A-A3E7-77AAB753C898}"/>
          </ac:picMkLst>
        </pc:picChg>
      </pc:sldChg>
      <pc:sldChg chg="addSp modSp mod">
        <pc:chgData name="Douglas ZENI" userId="3d2ed08a-cbca-4964-aab7-b18a2d96213c" providerId="ADAL" clId="{0F55904D-B556-42D6-85FD-D51A763E4761}" dt="2022-09-16T17:22:51.723" v="1306" actId="2711"/>
        <pc:sldMkLst>
          <pc:docMk/>
          <pc:sldMk cId="2282805766" sldId="1119"/>
        </pc:sldMkLst>
        <pc:spChg chg="add mod">
          <ac:chgData name="Douglas ZENI" userId="3d2ed08a-cbca-4964-aab7-b18a2d96213c" providerId="ADAL" clId="{0F55904D-B556-42D6-85FD-D51A763E4761}" dt="2022-09-16T17:16:11.755" v="1226"/>
          <ac:spMkLst>
            <pc:docMk/>
            <pc:sldMk cId="2282805766" sldId="1119"/>
            <ac:spMk id="2" creationId="{06D132C2-ACD3-63A0-F29D-8A1EE9F911D7}"/>
          </ac:spMkLst>
        </pc:spChg>
        <pc:spChg chg="mod">
          <ac:chgData name="Douglas ZENI" userId="3d2ed08a-cbca-4964-aab7-b18a2d96213c" providerId="ADAL" clId="{0F55904D-B556-42D6-85FD-D51A763E4761}" dt="2022-09-16T17:22:51.723" v="1306" actId="2711"/>
          <ac:spMkLst>
            <pc:docMk/>
            <pc:sldMk cId="2282805766" sldId="1119"/>
            <ac:spMk id="5" creationId="{F8BFB0A3-1FF6-40FB-9411-7CA01C996ECC}"/>
          </ac:spMkLst>
        </pc:spChg>
      </pc:sldChg>
      <pc:sldChg chg="add del">
        <pc:chgData name="Douglas ZENI" userId="3d2ed08a-cbca-4964-aab7-b18a2d96213c" providerId="ADAL" clId="{0F55904D-B556-42D6-85FD-D51A763E4761}" dt="2022-09-17T05:44:48.328" v="3473"/>
        <pc:sldMkLst>
          <pc:docMk/>
          <pc:sldMk cId="1889459194" sldId="1120"/>
        </pc:sldMkLst>
      </pc:sldChg>
      <pc:sldChg chg="addSp delSp modSp add del mod">
        <pc:chgData name="Douglas ZENI" userId="3d2ed08a-cbca-4964-aab7-b18a2d96213c" providerId="ADAL" clId="{0F55904D-B556-42D6-85FD-D51A763E4761}" dt="2022-09-17T05:44:20.010" v="3471" actId="2696"/>
        <pc:sldMkLst>
          <pc:docMk/>
          <pc:sldMk cId="2952219131" sldId="1120"/>
        </pc:sldMkLst>
        <pc:spChg chg="del">
          <ac:chgData name="Douglas ZENI" userId="3d2ed08a-cbca-4964-aab7-b18a2d96213c" providerId="ADAL" clId="{0F55904D-B556-42D6-85FD-D51A763E4761}" dt="2022-09-16T17:44:36.396" v="1658" actId="478"/>
          <ac:spMkLst>
            <pc:docMk/>
            <pc:sldMk cId="2952219131" sldId="1120"/>
            <ac:spMk id="5" creationId="{CBCEEFEE-7606-46DC-B51F-A7977234AA40}"/>
          </ac:spMkLst>
        </pc:spChg>
        <pc:spChg chg="add mod">
          <ac:chgData name="Douglas ZENI" userId="3d2ed08a-cbca-4964-aab7-b18a2d96213c" providerId="ADAL" clId="{0F55904D-B556-42D6-85FD-D51A763E4761}" dt="2022-09-16T17:52:07.743" v="1859" actId="207"/>
          <ac:spMkLst>
            <pc:docMk/>
            <pc:sldMk cId="2952219131" sldId="1120"/>
            <ac:spMk id="9" creationId="{4C95C495-E586-6943-D3DB-0C2ABB94607A}"/>
          </ac:spMkLst>
        </pc:spChg>
        <pc:spChg chg="mod">
          <ac:chgData name="Douglas ZENI" userId="3d2ed08a-cbca-4964-aab7-b18a2d96213c" providerId="ADAL" clId="{0F55904D-B556-42D6-85FD-D51A763E4761}" dt="2022-09-16T17:44:38.287" v="1659" actId="313"/>
          <ac:spMkLst>
            <pc:docMk/>
            <pc:sldMk cId="2952219131" sldId="1120"/>
            <ac:spMk id="10" creationId="{B6FBF5C4-737A-4DAD-A0B6-380A6FB73BB4}"/>
          </ac:spMkLst>
        </pc:spChg>
        <pc:spChg chg="del">
          <ac:chgData name="Douglas ZENI" userId="3d2ed08a-cbca-4964-aab7-b18a2d96213c" providerId="ADAL" clId="{0F55904D-B556-42D6-85FD-D51A763E4761}" dt="2022-09-16T17:44:40.067" v="1660" actId="478"/>
          <ac:spMkLst>
            <pc:docMk/>
            <pc:sldMk cId="2952219131" sldId="1120"/>
            <ac:spMk id="14" creationId="{9920A02E-11DB-4E2C-BF79-85277E6CA547}"/>
          </ac:spMkLst>
        </pc:spChg>
        <pc:graphicFrameChg chg="add del mod">
          <ac:chgData name="Douglas ZENI" userId="3d2ed08a-cbca-4964-aab7-b18a2d96213c" providerId="ADAL" clId="{0F55904D-B556-42D6-85FD-D51A763E4761}" dt="2022-09-16T17:44:51.617" v="1663"/>
          <ac:graphicFrameMkLst>
            <pc:docMk/>
            <pc:sldMk cId="2952219131" sldId="1120"/>
            <ac:graphicFrameMk id="2" creationId="{179340B0-D225-5948-E5D6-365B490DAE92}"/>
          </ac:graphicFrameMkLst>
        </pc:graphicFrameChg>
        <pc:picChg chg="del mod">
          <ac:chgData name="Douglas ZENI" userId="3d2ed08a-cbca-4964-aab7-b18a2d96213c" providerId="ADAL" clId="{0F55904D-B556-42D6-85FD-D51A763E4761}" dt="2022-09-16T17:44:41.911" v="1661" actId="478"/>
          <ac:picMkLst>
            <pc:docMk/>
            <pc:sldMk cId="2952219131" sldId="1120"/>
            <ac:picMk id="3" creationId="{99864890-0429-9ED5-47DE-FBCC895D7548}"/>
          </ac:picMkLst>
        </pc:picChg>
        <pc:picChg chg="add mod">
          <ac:chgData name="Douglas ZENI" userId="3d2ed08a-cbca-4964-aab7-b18a2d96213c" providerId="ADAL" clId="{0F55904D-B556-42D6-85FD-D51A763E4761}" dt="2022-09-16T17:50:08.727" v="1669" actId="1076"/>
          <ac:picMkLst>
            <pc:docMk/>
            <pc:sldMk cId="2952219131" sldId="1120"/>
            <ac:picMk id="7" creationId="{FE7DFBCE-F509-13C9-1F52-BF03A3D8D23C}"/>
          </ac:picMkLst>
        </pc:picChg>
      </pc:sldChg>
      <pc:sldChg chg="addSp delSp modSp add del mod">
        <pc:chgData name="Douglas ZENI" userId="3d2ed08a-cbca-4964-aab7-b18a2d96213c" providerId="ADAL" clId="{0F55904D-B556-42D6-85FD-D51A763E4761}" dt="2022-09-17T05:45:21.117" v="3475" actId="2696"/>
        <pc:sldMkLst>
          <pc:docMk/>
          <pc:sldMk cId="627921053" sldId="1121"/>
        </pc:sldMkLst>
        <pc:spChg chg="mod">
          <ac:chgData name="Douglas ZENI" userId="3d2ed08a-cbca-4964-aab7-b18a2d96213c" providerId="ADAL" clId="{0F55904D-B556-42D6-85FD-D51A763E4761}" dt="2022-09-17T04:13:59.307" v="2192" actId="1076"/>
          <ac:spMkLst>
            <pc:docMk/>
            <pc:sldMk cId="627921053" sldId="1121"/>
            <ac:spMk id="9" creationId="{965A5E3A-1DE6-4B38-8EC2-BBEC6C087AEE}"/>
          </ac:spMkLst>
        </pc:spChg>
        <pc:picChg chg="del">
          <ac:chgData name="Douglas ZENI" userId="3d2ed08a-cbca-4964-aab7-b18a2d96213c" providerId="ADAL" clId="{0F55904D-B556-42D6-85FD-D51A763E4761}" dt="2022-09-17T04:20:58.680" v="2270" actId="478"/>
          <ac:picMkLst>
            <pc:docMk/>
            <pc:sldMk cId="627921053" sldId="1121"/>
            <ac:picMk id="2" creationId="{38F9FBA0-F92F-177A-8722-AC84232788BB}"/>
          </ac:picMkLst>
        </pc:picChg>
        <pc:picChg chg="add mod">
          <ac:chgData name="Douglas ZENI" userId="3d2ed08a-cbca-4964-aab7-b18a2d96213c" providerId="ADAL" clId="{0F55904D-B556-42D6-85FD-D51A763E4761}" dt="2022-09-17T04:13:56.460" v="2191" actId="1076"/>
          <ac:picMkLst>
            <pc:docMk/>
            <pc:sldMk cId="627921053" sldId="1121"/>
            <ac:picMk id="3" creationId="{DF7DBC08-6B10-960E-EB2A-6A947B0DC39B}"/>
          </ac:picMkLst>
        </pc:picChg>
        <pc:picChg chg="add mod">
          <ac:chgData name="Douglas ZENI" userId="3d2ed08a-cbca-4964-aab7-b18a2d96213c" providerId="ADAL" clId="{0F55904D-B556-42D6-85FD-D51A763E4761}" dt="2022-09-17T04:13:54.708" v="2190" actId="14100"/>
          <ac:picMkLst>
            <pc:docMk/>
            <pc:sldMk cId="627921053" sldId="1121"/>
            <ac:picMk id="5" creationId="{71BAB8B8-BF29-C5CC-B6E8-9EC43DEF67EE}"/>
          </ac:picMkLst>
        </pc:picChg>
        <pc:picChg chg="add mod">
          <ac:chgData name="Douglas ZENI" userId="3d2ed08a-cbca-4964-aab7-b18a2d96213c" providerId="ADAL" clId="{0F55904D-B556-42D6-85FD-D51A763E4761}" dt="2022-09-17T04:21:21.367" v="2326" actId="1076"/>
          <ac:picMkLst>
            <pc:docMk/>
            <pc:sldMk cId="627921053" sldId="1121"/>
            <ac:picMk id="7" creationId="{FBACC930-28EC-11C1-7196-30B6082DF778}"/>
          </ac:picMkLst>
        </pc:picChg>
        <pc:picChg chg="del mod">
          <ac:chgData name="Douglas ZENI" userId="3d2ed08a-cbca-4964-aab7-b18a2d96213c" providerId="ADAL" clId="{0F55904D-B556-42D6-85FD-D51A763E4761}" dt="2022-09-17T03:57:09.213" v="1878" actId="478"/>
          <ac:picMkLst>
            <pc:docMk/>
            <pc:sldMk cId="627921053" sldId="1121"/>
            <ac:picMk id="10" creationId="{DA0FBBA9-6144-FC14-6521-6D37763D69B6}"/>
          </ac:picMkLst>
        </pc:picChg>
        <pc:picChg chg="del">
          <ac:chgData name="Douglas ZENI" userId="3d2ed08a-cbca-4964-aab7-b18a2d96213c" providerId="ADAL" clId="{0F55904D-B556-42D6-85FD-D51A763E4761}" dt="2022-09-17T03:56:34.001" v="1869" actId="478"/>
          <ac:picMkLst>
            <pc:docMk/>
            <pc:sldMk cId="627921053" sldId="1121"/>
            <ac:picMk id="12" creationId="{A6F9C23D-8EDD-F3D3-1823-06338D85238C}"/>
          </ac:picMkLst>
        </pc:picChg>
      </pc:sldChg>
      <pc:sldChg chg="add del">
        <pc:chgData name="Douglas ZENI" userId="3d2ed08a-cbca-4964-aab7-b18a2d96213c" providerId="ADAL" clId="{0F55904D-B556-42D6-85FD-D51A763E4761}" dt="2022-09-17T05:40:04.173" v="3375" actId="47"/>
        <pc:sldMkLst>
          <pc:docMk/>
          <pc:sldMk cId="551512358" sldId="1122"/>
        </pc:sldMkLst>
      </pc:sldChg>
      <pc:sldChg chg="modSp add mod">
        <pc:chgData name="Douglas ZENI" userId="3d2ed08a-cbca-4964-aab7-b18a2d96213c" providerId="ADAL" clId="{0F55904D-B556-42D6-85FD-D51A763E4761}" dt="2022-09-17T05:16:33.449" v="3063" actId="108"/>
        <pc:sldMkLst>
          <pc:docMk/>
          <pc:sldMk cId="2403359452" sldId="1123"/>
        </pc:sldMkLst>
        <pc:spChg chg="mod">
          <ac:chgData name="Douglas ZENI" userId="3d2ed08a-cbca-4964-aab7-b18a2d96213c" providerId="ADAL" clId="{0F55904D-B556-42D6-85FD-D51A763E4761}" dt="2022-09-17T04:52:45.113" v="2951" actId="20577"/>
          <ac:spMkLst>
            <pc:docMk/>
            <pc:sldMk cId="2403359452" sldId="1123"/>
            <ac:spMk id="24" creationId="{B74D624F-1B7C-30C0-9ACF-9F2B31DFB9CF}"/>
          </ac:spMkLst>
        </pc:spChg>
        <pc:spChg chg="mod">
          <ac:chgData name="Douglas ZENI" userId="3d2ed08a-cbca-4964-aab7-b18a2d96213c" providerId="ADAL" clId="{0F55904D-B556-42D6-85FD-D51A763E4761}" dt="2022-09-17T04:52:40.122" v="2947" actId="1076"/>
          <ac:spMkLst>
            <pc:docMk/>
            <pc:sldMk cId="2403359452" sldId="1123"/>
            <ac:spMk id="25" creationId="{71D8898C-C536-5F59-D3CC-17C42A5FD7C4}"/>
          </ac:spMkLst>
        </pc:spChg>
        <pc:spChg chg="mod">
          <ac:chgData name="Douglas ZENI" userId="3d2ed08a-cbca-4964-aab7-b18a2d96213c" providerId="ADAL" clId="{0F55904D-B556-42D6-85FD-D51A763E4761}" dt="2022-09-17T05:01:34.891" v="2982" actId="20577"/>
          <ac:spMkLst>
            <pc:docMk/>
            <pc:sldMk cId="2403359452" sldId="1123"/>
            <ac:spMk id="28" creationId="{52B37C88-A2BF-37A6-9CA9-D3291BC5FAC4}"/>
          </ac:spMkLst>
        </pc:spChg>
        <pc:spChg chg="mod">
          <ac:chgData name="Douglas ZENI" userId="3d2ed08a-cbca-4964-aab7-b18a2d96213c" providerId="ADAL" clId="{0F55904D-B556-42D6-85FD-D51A763E4761}" dt="2022-09-17T04:54:23.870" v="2975"/>
          <ac:spMkLst>
            <pc:docMk/>
            <pc:sldMk cId="2403359452" sldId="1123"/>
            <ac:spMk id="29" creationId="{7CEDD58E-4428-825A-6C74-8786681931F1}"/>
          </ac:spMkLst>
        </pc:spChg>
        <pc:spChg chg="mod">
          <ac:chgData name="Douglas ZENI" userId="3d2ed08a-cbca-4964-aab7-b18a2d96213c" providerId="ADAL" clId="{0F55904D-B556-42D6-85FD-D51A763E4761}" dt="2022-09-17T04:54:39.568" v="2976"/>
          <ac:spMkLst>
            <pc:docMk/>
            <pc:sldMk cId="2403359452" sldId="1123"/>
            <ac:spMk id="32" creationId="{7EAE98AA-9210-FF3D-E4E7-D9D2484F677D}"/>
          </ac:spMkLst>
        </pc:spChg>
        <pc:spChg chg="mod">
          <ac:chgData name="Douglas ZENI" userId="3d2ed08a-cbca-4964-aab7-b18a2d96213c" providerId="ADAL" clId="{0F55904D-B556-42D6-85FD-D51A763E4761}" dt="2022-09-17T04:53:58.178" v="2968"/>
          <ac:spMkLst>
            <pc:docMk/>
            <pc:sldMk cId="2403359452" sldId="1123"/>
            <ac:spMk id="33" creationId="{A73D7D19-212A-279E-D3A4-1E0642DDA298}"/>
          </ac:spMkLst>
        </pc:spChg>
        <pc:graphicFrameChg chg="modGraphic">
          <ac:chgData name="Douglas ZENI" userId="3d2ed08a-cbca-4964-aab7-b18a2d96213c" providerId="ADAL" clId="{0F55904D-B556-42D6-85FD-D51A763E4761}" dt="2022-09-17T05:06:42.326" v="3044" actId="20577"/>
          <ac:graphicFrameMkLst>
            <pc:docMk/>
            <pc:sldMk cId="2403359452" sldId="1123"/>
            <ac:graphicFrameMk id="30" creationId="{A4A8F8CB-3FE6-ADEF-907D-DC8A77F12EC8}"/>
          </ac:graphicFrameMkLst>
        </pc:graphicFrameChg>
        <pc:graphicFrameChg chg="mod modGraphic">
          <ac:chgData name="Douglas ZENI" userId="3d2ed08a-cbca-4964-aab7-b18a2d96213c" providerId="ADAL" clId="{0F55904D-B556-42D6-85FD-D51A763E4761}" dt="2022-09-17T05:16:33.449" v="3063" actId="108"/>
          <ac:graphicFrameMkLst>
            <pc:docMk/>
            <pc:sldMk cId="2403359452" sldId="1123"/>
            <ac:graphicFrameMk id="31" creationId="{C7D72364-836D-5FDC-92E5-0B8C29611D22}"/>
          </ac:graphicFrameMkLst>
        </pc:graphicFrameChg>
      </pc:sldChg>
      <pc:sldChg chg="add del">
        <pc:chgData name="Douglas ZENI" userId="3d2ed08a-cbca-4964-aab7-b18a2d96213c" providerId="ADAL" clId="{0F55904D-B556-42D6-85FD-D51A763E4761}" dt="2022-09-17T04:55:02.705" v="2979" actId="2890"/>
        <pc:sldMkLst>
          <pc:docMk/>
          <pc:sldMk cId="245285782" sldId="1124"/>
        </pc:sldMkLst>
      </pc:sldChg>
      <pc:sldChg chg="modSp add mod">
        <pc:chgData name="Douglas ZENI" userId="3d2ed08a-cbca-4964-aab7-b18a2d96213c" providerId="ADAL" clId="{0F55904D-B556-42D6-85FD-D51A763E4761}" dt="2022-09-17T05:27:35.386" v="3124" actId="1076"/>
        <pc:sldMkLst>
          <pc:docMk/>
          <pc:sldMk cId="1698862671" sldId="1124"/>
        </pc:sldMkLst>
        <pc:spChg chg="mod">
          <ac:chgData name="Douglas ZENI" userId="3d2ed08a-cbca-4964-aab7-b18a2d96213c" providerId="ADAL" clId="{0F55904D-B556-42D6-85FD-D51A763E4761}" dt="2022-09-17T05:01:39.060" v="2984" actId="20577"/>
          <ac:spMkLst>
            <pc:docMk/>
            <pc:sldMk cId="1698862671" sldId="1124"/>
            <ac:spMk id="24" creationId="{B74D624F-1B7C-30C0-9ACF-9F2B31DFB9CF}"/>
          </ac:spMkLst>
        </pc:spChg>
        <pc:spChg chg="mod">
          <ac:chgData name="Douglas ZENI" userId="3d2ed08a-cbca-4964-aab7-b18a2d96213c" providerId="ADAL" clId="{0F55904D-B556-42D6-85FD-D51A763E4761}" dt="2022-09-17T05:01:58.280" v="2987"/>
          <ac:spMkLst>
            <pc:docMk/>
            <pc:sldMk cId="1698862671" sldId="1124"/>
            <ac:spMk id="25" creationId="{71D8898C-C536-5F59-D3CC-17C42A5FD7C4}"/>
          </ac:spMkLst>
        </pc:spChg>
        <pc:spChg chg="mod">
          <ac:chgData name="Douglas ZENI" userId="3d2ed08a-cbca-4964-aab7-b18a2d96213c" providerId="ADAL" clId="{0F55904D-B556-42D6-85FD-D51A763E4761}" dt="2022-09-17T05:01:42.299" v="2986" actId="20577"/>
          <ac:spMkLst>
            <pc:docMk/>
            <pc:sldMk cId="1698862671" sldId="1124"/>
            <ac:spMk id="28" creationId="{52B37C88-A2BF-37A6-9CA9-D3291BC5FAC4}"/>
          </ac:spMkLst>
        </pc:spChg>
        <pc:spChg chg="mod">
          <ac:chgData name="Douglas ZENI" userId="3d2ed08a-cbca-4964-aab7-b18a2d96213c" providerId="ADAL" clId="{0F55904D-B556-42D6-85FD-D51A763E4761}" dt="2022-09-17T05:02:35.322" v="2991"/>
          <ac:spMkLst>
            <pc:docMk/>
            <pc:sldMk cId="1698862671" sldId="1124"/>
            <ac:spMk id="29" creationId="{7CEDD58E-4428-825A-6C74-8786681931F1}"/>
          </ac:spMkLst>
        </pc:spChg>
        <pc:spChg chg="mod">
          <ac:chgData name="Douglas ZENI" userId="3d2ed08a-cbca-4964-aab7-b18a2d96213c" providerId="ADAL" clId="{0F55904D-B556-42D6-85FD-D51A763E4761}" dt="2022-09-17T05:02:56.731" v="2993" actId="207"/>
          <ac:spMkLst>
            <pc:docMk/>
            <pc:sldMk cId="1698862671" sldId="1124"/>
            <ac:spMk id="32" creationId="{7EAE98AA-9210-FF3D-E4E7-D9D2484F677D}"/>
          </ac:spMkLst>
        </pc:spChg>
        <pc:spChg chg="mod">
          <ac:chgData name="Douglas ZENI" userId="3d2ed08a-cbca-4964-aab7-b18a2d96213c" providerId="ADAL" clId="{0F55904D-B556-42D6-85FD-D51A763E4761}" dt="2022-09-17T05:02:20.675" v="2990" actId="1076"/>
          <ac:spMkLst>
            <pc:docMk/>
            <pc:sldMk cId="1698862671" sldId="1124"/>
            <ac:spMk id="33" creationId="{A73D7D19-212A-279E-D3A4-1E0642DDA298}"/>
          </ac:spMkLst>
        </pc:spChg>
        <pc:spChg chg="mod">
          <ac:chgData name="Douglas ZENI" userId="3d2ed08a-cbca-4964-aab7-b18a2d96213c" providerId="ADAL" clId="{0F55904D-B556-42D6-85FD-D51A763E4761}" dt="2022-09-17T05:27:35.386" v="3124" actId="1076"/>
          <ac:spMkLst>
            <pc:docMk/>
            <pc:sldMk cId="1698862671" sldId="1124"/>
            <ac:spMk id="36" creationId="{F4C2B95B-841E-5878-09E4-81BFDDCC1564}"/>
          </ac:spMkLst>
        </pc:spChg>
        <pc:graphicFrameChg chg="modGraphic">
          <ac:chgData name="Douglas ZENI" userId="3d2ed08a-cbca-4964-aab7-b18a2d96213c" providerId="ADAL" clId="{0F55904D-B556-42D6-85FD-D51A763E4761}" dt="2022-09-17T05:17:27.180" v="3085" actId="20577"/>
          <ac:graphicFrameMkLst>
            <pc:docMk/>
            <pc:sldMk cId="1698862671" sldId="1124"/>
            <ac:graphicFrameMk id="30" creationId="{A4A8F8CB-3FE6-ADEF-907D-DC8A77F12EC8}"/>
          </ac:graphicFrameMkLst>
        </pc:graphicFrameChg>
        <pc:graphicFrameChg chg="modGraphic">
          <ac:chgData name="Douglas ZENI" userId="3d2ed08a-cbca-4964-aab7-b18a2d96213c" providerId="ADAL" clId="{0F55904D-B556-42D6-85FD-D51A763E4761}" dt="2022-09-17T05:18:12.978" v="3107" actId="20577"/>
          <ac:graphicFrameMkLst>
            <pc:docMk/>
            <pc:sldMk cId="1698862671" sldId="1124"/>
            <ac:graphicFrameMk id="31" creationId="{C7D72364-836D-5FDC-92E5-0B8C29611D22}"/>
          </ac:graphicFrameMkLst>
        </pc:graphicFrameChg>
      </pc:sldChg>
      <pc:sldChg chg="modSp add mod ord">
        <pc:chgData name="Douglas ZENI" userId="3d2ed08a-cbca-4964-aab7-b18a2d96213c" providerId="ADAL" clId="{0F55904D-B556-42D6-85FD-D51A763E4761}" dt="2022-09-17T05:34:45.820" v="3185" actId="20577"/>
        <pc:sldMkLst>
          <pc:docMk/>
          <pc:sldMk cId="824887468" sldId="1125"/>
        </pc:sldMkLst>
        <pc:spChg chg="mod">
          <ac:chgData name="Douglas ZENI" userId="3d2ed08a-cbca-4964-aab7-b18a2d96213c" providerId="ADAL" clId="{0F55904D-B556-42D6-85FD-D51A763E4761}" dt="2022-09-17T05:04:29.228" v="3016" actId="20577"/>
          <ac:spMkLst>
            <pc:docMk/>
            <pc:sldMk cId="824887468" sldId="1125"/>
            <ac:spMk id="24" creationId="{B74D624F-1B7C-30C0-9ACF-9F2B31DFB9CF}"/>
          </ac:spMkLst>
        </pc:spChg>
        <pc:spChg chg="mod">
          <ac:chgData name="Douglas ZENI" userId="3d2ed08a-cbca-4964-aab7-b18a2d96213c" providerId="ADAL" clId="{0F55904D-B556-42D6-85FD-D51A763E4761}" dt="2022-09-17T05:04:17.378" v="3014" actId="1076"/>
          <ac:spMkLst>
            <pc:docMk/>
            <pc:sldMk cId="824887468" sldId="1125"/>
            <ac:spMk id="25" creationId="{71D8898C-C536-5F59-D3CC-17C42A5FD7C4}"/>
          </ac:spMkLst>
        </pc:spChg>
        <pc:spChg chg="mod">
          <ac:chgData name="Douglas ZENI" userId="3d2ed08a-cbca-4964-aab7-b18a2d96213c" providerId="ADAL" clId="{0F55904D-B556-42D6-85FD-D51A763E4761}" dt="2022-09-17T05:04:32.533" v="3018" actId="20577"/>
          <ac:spMkLst>
            <pc:docMk/>
            <pc:sldMk cId="824887468" sldId="1125"/>
            <ac:spMk id="28" creationId="{52B37C88-A2BF-37A6-9CA9-D3291BC5FAC4}"/>
          </ac:spMkLst>
        </pc:spChg>
        <pc:spChg chg="mod">
          <ac:chgData name="Douglas ZENI" userId="3d2ed08a-cbca-4964-aab7-b18a2d96213c" providerId="ADAL" clId="{0F55904D-B556-42D6-85FD-D51A763E4761}" dt="2022-09-17T05:05:33.160" v="3022"/>
          <ac:spMkLst>
            <pc:docMk/>
            <pc:sldMk cId="824887468" sldId="1125"/>
            <ac:spMk id="29" creationId="{7CEDD58E-4428-825A-6C74-8786681931F1}"/>
          </ac:spMkLst>
        </pc:spChg>
        <pc:spChg chg="mod">
          <ac:chgData name="Douglas ZENI" userId="3d2ed08a-cbca-4964-aab7-b18a2d96213c" providerId="ADAL" clId="{0F55904D-B556-42D6-85FD-D51A763E4761}" dt="2022-09-17T05:05:44.272" v="3023"/>
          <ac:spMkLst>
            <pc:docMk/>
            <pc:sldMk cId="824887468" sldId="1125"/>
            <ac:spMk id="32" creationId="{7EAE98AA-9210-FF3D-E4E7-D9D2484F677D}"/>
          </ac:spMkLst>
        </pc:spChg>
        <pc:spChg chg="mod">
          <ac:chgData name="Douglas ZENI" userId="3d2ed08a-cbca-4964-aab7-b18a2d96213c" providerId="ADAL" clId="{0F55904D-B556-42D6-85FD-D51A763E4761}" dt="2022-09-17T05:05:12.943" v="3021" actId="20577"/>
          <ac:spMkLst>
            <pc:docMk/>
            <pc:sldMk cId="824887468" sldId="1125"/>
            <ac:spMk id="33" creationId="{A73D7D19-212A-279E-D3A4-1E0642DDA298}"/>
          </ac:spMkLst>
        </pc:spChg>
        <pc:graphicFrameChg chg="modGraphic">
          <ac:chgData name="Douglas ZENI" userId="3d2ed08a-cbca-4964-aab7-b18a2d96213c" providerId="ADAL" clId="{0F55904D-B556-42D6-85FD-D51A763E4761}" dt="2022-09-17T05:34:05.946" v="3158" actId="20577"/>
          <ac:graphicFrameMkLst>
            <pc:docMk/>
            <pc:sldMk cId="824887468" sldId="1125"/>
            <ac:graphicFrameMk id="30" creationId="{A4A8F8CB-3FE6-ADEF-907D-DC8A77F12EC8}"/>
          </ac:graphicFrameMkLst>
        </pc:graphicFrameChg>
        <pc:graphicFrameChg chg="modGraphic">
          <ac:chgData name="Douglas ZENI" userId="3d2ed08a-cbca-4964-aab7-b18a2d96213c" providerId="ADAL" clId="{0F55904D-B556-42D6-85FD-D51A763E4761}" dt="2022-09-17T05:34:45.820" v="3185" actId="20577"/>
          <ac:graphicFrameMkLst>
            <pc:docMk/>
            <pc:sldMk cId="824887468" sldId="1125"/>
            <ac:graphicFrameMk id="31" creationId="{C7D72364-836D-5FDC-92E5-0B8C29611D22}"/>
          </ac:graphicFrameMkLst>
        </pc:graphicFrameChg>
      </pc:sldChg>
      <pc:sldChg chg="delSp modSp add del mod">
        <pc:chgData name="Douglas ZENI" userId="3d2ed08a-cbca-4964-aab7-b18a2d96213c" providerId="ADAL" clId="{0F55904D-B556-42D6-85FD-D51A763E4761}" dt="2022-09-17T05:33:20.175" v="3133" actId="47"/>
        <pc:sldMkLst>
          <pc:docMk/>
          <pc:sldMk cId="276946428" sldId="1126"/>
        </pc:sldMkLst>
        <pc:spChg chg="mod">
          <ac:chgData name="Douglas ZENI" userId="3d2ed08a-cbca-4964-aab7-b18a2d96213c" providerId="ADAL" clId="{0F55904D-B556-42D6-85FD-D51A763E4761}" dt="2022-09-17T05:20:48.361" v="3122"/>
          <ac:spMkLst>
            <pc:docMk/>
            <pc:sldMk cId="276946428" sldId="1126"/>
            <ac:spMk id="5" creationId="{2FF22AB9-57FF-A2F1-2798-E20B45EC9EA4}"/>
          </ac:spMkLst>
        </pc:spChg>
        <pc:picChg chg="del">
          <ac:chgData name="Douglas ZENI" userId="3d2ed08a-cbca-4964-aab7-b18a2d96213c" providerId="ADAL" clId="{0F55904D-B556-42D6-85FD-D51A763E4761}" dt="2022-09-17T05:20:36.397" v="3121" actId="478"/>
          <ac:picMkLst>
            <pc:docMk/>
            <pc:sldMk cId="276946428" sldId="1126"/>
            <ac:picMk id="4" creationId="{7EAC57D2-5157-2640-F2B9-C4AF8AACE5CA}"/>
          </ac:picMkLst>
        </pc:picChg>
      </pc:sldChg>
      <pc:sldChg chg="addSp delSp modSp add mod">
        <pc:chgData name="Douglas ZENI" userId="3d2ed08a-cbca-4964-aab7-b18a2d96213c" providerId="ADAL" clId="{0F55904D-B556-42D6-85FD-D51A763E4761}" dt="2022-09-17T05:39:30.693" v="3374" actId="1038"/>
        <pc:sldMkLst>
          <pc:docMk/>
          <pc:sldMk cId="3913185472" sldId="1126"/>
        </pc:sldMkLst>
        <pc:spChg chg="add mod">
          <ac:chgData name="Douglas ZENI" userId="3d2ed08a-cbca-4964-aab7-b18a2d96213c" providerId="ADAL" clId="{0F55904D-B556-42D6-85FD-D51A763E4761}" dt="2022-09-17T05:39:30.693" v="3374" actId="1038"/>
          <ac:spMkLst>
            <pc:docMk/>
            <pc:sldMk cId="3913185472" sldId="1126"/>
            <ac:spMk id="2" creationId="{21EA8C32-85D1-19C5-97FC-6CA43237C58C}"/>
          </ac:spMkLst>
        </pc:spChg>
        <pc:spChg chg="add mod">
          <ac:chgData name="Douglas ZENI" userId="3d2ed08a-cbca-4964-aab7-b18a2d96213c" providerId="ADAL" clId="{0F55904D-B556-42D6-85FD-D51A763E4761}" dt="2022-09-17T05:38:18.255" v="3226" actId="255"/>
          <ac:spMkLst>
            <pc:docMk/>
            <pc:sldMk cId="3913185472" sldId="1126"/>
            <ac:spMk id="3" creationId="{D7846720-DC43-077A-6E67-C18A4BDF2354}"/>
          </ac:spMkLst>
        </pc:spChg>
        <pc:spChg chg="mod">
          <ac:chgData name="Douglas ZENI" userId="3d2ed08a-cbca-4964-aab7-b18a2d96213c" providerId="ADAL" clId="{0F55904D-B556-42D6-85FD-D51A763E4761}" dt="2022-09-17T05:37:53.800" v="3192" actId="1076"/>
          <ac:spMkLst>
            <pc:docMk/>
            <pc:sldMk cId="3913185472" sldId="1126"/>
            <ac:spMk id="5" creationId="{072EF8BD-7EDB-43A4-870A-FFB77349533A}"/>
          </ac:spMkLst>
        </pc:spChg>
        <pc:spChg chg="add mod">
          <ac:chgData name="Douglas ZENI" userId="3d2ed08a-cbca-4964-aab7-b18a2d96213c" providerId="ADAL" clId="{0F55904D-B556-42D6-85FD-D51A763E4761}" dt="2022-09-17T05:37:33.164" v="3191" actId="207"/>
          <ac:spMkLst>
            <pc:docMk/>
            <pc:sldMk cId="3913185472" sldId="1126"/>
            <ac:spMk id="12" creationId="{80A56A77-4B16-AEA3-5C9B-D1759C78DE5C}"/>
          </ac:spMkLst>
        </pc:spChg>
        <pc:spChg chg="del">
          <ac:chgData name="Douglas ZENI" userId="3d2ed08a-cbca-4964-aab7-b18a2d96213c" providerId="ADAL" clId="{0F55904D-B556-42D6-85FD-D51A763E4761}" dt="2022-09-17T05:35:29.737" v="3187" actId="478"/>
          <ac:spMkLst>
            <pc:docMk/>
            <pc:sldMk cId="3913185472" sldId="1126"/>
            <ac:spMk id="22" creationId="{99D8F7F1-E879-1FCC-AE5B-3C4031323386}"/>
          </ac:spMkLst>
        </pc:spChg>
        <pc:spChg chg="del">
          <ac:chgData name="Douglas ZENI" userId="3d2ed08a-cbca-4964-aab7-b18a2d96213c" providerId="ADAL" clId="{0F55904D-B556-42D6-85FD-D51A763E4761}" dt="2022-09-17T05:35:29.737" v="3187" actId="478"/>
          <ac:spMkLst>
            <pc:docMk/>
            <pc:sldMk cId="3913185472" sldId="1126"/>
            <ac:spMk id="23" creationId="{A28FAE9B-82CE-0786-91BE-094C97C798E9}"/>
          </ac:spMkLst>
        </pc:spChg>
        <pc:spChg chg="del">
          <ac:chgData name="Douglas ZENI" userId="3d2ed08a-cbca-4964-aab7-b18a2d96213c" providerId="ADAL" clId="{0F55904D-B556-42D6-85FD-D51A763E4761}" dt="2022-09-17T05:35:29.737" v="3187" actId="478"/>
          <ac:spMkLst>
            <pc:docMk/>
            <pc:sldMk cId="3913185472" sldId="1126"/>
            <ac:spMk id="24" creationId="{B74D624F-1B7C-30C0-9ACF-9F2B31DFB9CF}"/>
          </ac:spMkLst>
        </pc:spChg>
        <pc:spChg chg="del">
          <ac:chgData name="Douglas ZENI" userId="3d2ed08a-cbca-4964-aab7-b18a2d96213c" providerId="ADAL" clId="{0F55904D-B556-42D6-85FD-D51A763E4761}" dt="2022-09-17T05:35:29.737" v="3187" actId="478"/>
          <ac:spMkLst>
            <pc:docMk/>
            <pc:sldMk cId="3913185472" sldId="1126"/>
            <ac:spMk id="25" creationId="{71D8898C-C536-5F59-D3CC-17C42A5FD7C4}"/>
          </ac:spMkLst>
        </pc:spChg>
        <pc:spChg chg="del">
          <ac:chgData name="Douglas ZENI" userId="3d2ed08a-cbca-4964-aab7-b18a2d96213c" providerId="ADAL" clId="{0F55904D-B556-42D6-85FD-D51A763E4761}" dt="2022-09-17T05:35:29.737" v="3187" actId="478"/>
          <ac:spMkLst>
            <pc:docMk/>
            <pc:sldMk cId="3913185472" sldId="1126"/>
            <ac:spMk id="26" creationId="{A557D2AF-2ED2-78AB-91B1-64403BD5E0AF}"/>
          </ac:spMkLst>
        </pc:spChg>
        <pc:spChg chg="del">
          <ac:chgData name="Douglas ZENI" userId="3d2ed08a-cbca-4964-aab7-b18a2d96213c" providerId="ADAL" clId="{0F55904D-B556-42D6-85FD-D51A763E4761}" dt="2022-09-17T05:35:29.737" v="3187" actId="478"/>
          <ac:spMkLst>
            <pc:docMk/>
            <pc:sldMk cId="3913185472" sldId="1126"/>
            <ac:spMk id="27" creationId="{89C02F01-CB1B-D735-B57E-DE271AAB3242}"/>
          </ac:spMkLst>
        </pc:spChg>
        <pc:spChg chg="del">
          <ac:chgData name="Douglas ZENI" userId="3d2ed08a-cbca-4964-aab7-b18a2d96213c" providerId="ADAL" clId="{0F55904D-B556-42D6-85FD-D51A763E4761}" dt="2022-09-17T05:35:29.737" v="3187" actId="478"/>
          <ac:spMkLst>
            <pc:docMk/>
            <pc:sldMk cId="3913185472" sldId="1126"/>
            <ac:spMk id="28" creationId="{52B37C88-A2BF-37A6-9CA9-D3291BC5FAC4}"/>
          </ac:spMkLst>
        </pc:spChg>
        <pc:spChg chg="del">
          <ac:chgData name="Douglas ZENI" userId="3d2ed08a-cbca-4964-aab7-b18a2d96213c" providerId="ADAL" clId="{0F55904D-B556-42D6-85FD-D51A763E4761}" dt="2022-09-17T05:35:29.737" v="3187" actId="478"/>
          <ac:spMkLst>
            <pc:docMk/>
            <pc:sldMk cId="3913185472" sldId="1126"/>
            <ac:spMk id="29" creationId="{7CEDD58E-4428-825A-6C74-8786681931F1}"/>
          </ac:spMkLst>
        </pc:spChg>
        <pc:spChg chg="del">
          <ac:chgData name="Douglas ZENI" userId="3d2ed08a-cbca-4964-aab7-b18a2d96213c" providerId="ADAL" clId="{0F55904D-B556-42D6-85FD-D51A763E4761}" dt="2022-09-17T05:35:29.737" v="3187" actId="478"/>
          <ac:spMkLst>
            <pc:docMk/>
            <pc:sldMk cId="3913185472" sldId="1126"/>
            <ac:spMk id="32" creationId="{7EAE98AA-9210-FF3D-E4E7-D9D2484F677D}"/>
          </ac:spMkLst>
        </pc:spChg>
        <pc:spChg chg="del">
          <ac:chgData name="Douglas ZENI" userId="3d2ed08a-cbca-4964-aab7-b18a2d96213c" providerId="ADAL" clId="{0F55904D-B556-42D6-85FD-D51A763E4761}" dt="2022-09-17T05:35:29.737" v="3187" actId="478"/>
          <ac:spMkLst>
            <pc:docMk/>
            <pc:sldMk cId="3913185472" sldId="1126"/>
            <ac:spMk id="33" creationId="{A73D7D19-212A-279E-D3A4-1E0642DDA298}"/>
          </ac:spMkLst>
        </pc:spChg>
        <pc:spChg chg="mod">
          <ac:chgData name="Douglas ZENI" userId="3d2ed08a-cbca-4964-aab7-b18a2d96213c" providerId="ADAL" clId="{0F55904D-B556-42D6-85FD-D51A763E4761}" dt="2022-09-17T05:37:53.800" v="3192" actId="1076"/>
          <ac:spMkLst>
            <pc:docMk/>
            <pc:sldMk cId="3913185472" sldId="1126"/>
            <ac:spMk id="34" creationId="{05163DC2-BAE6-4B43-F203-1924F3E9D62B}"/>
          </ac:spMkLst>
        </pc:spChg>
        <pc:spChg chg="mod">
          <ac:chgData name="Douglas ZENI" userId="3d2ed08a-cbca-4964-aab7-b18a2d96213c" providerId="ADAL" clId="{0F55904D-B556-42D6-85FD-D51A763E4761}" dt="2022-09-17T05:37:53.800" v="3192" actId="1076"/>
          <ac:spMkLst>
            <pc:docMk/>
            <pc:sldMk cId="3913185472" sldId="1126"/>
            <ac:spMk id="36" creationId="{F4C2B95B-841E-5878-09E4-81BFDDCC1564}"/>
          </ac:spMkLst>
        </pc:spChg>
        <pc:graphicFrameChg chg="add del mod modGraphic">
          <ac:chgData name="Douglas ZENI" userId="3d2ed08a-cbca-4964-aab7-b18a2d96213c" providerId="ADAL" clId="{0F55904D-B556-42D6-85FD-D51A763E4761}" dt="2022-09-17T05:38:49.542" v="3231" actId="478"/>
          <ac:graphicFrameMkLst>
            <pc:docMk/>
            <pc:sldMk cId="3913185472" sldId="1126"/>
            <ac:graphicFrameMk id="9" creationId="{79DD85F1-9668-C7EA-ABDE-602AF166D44A}"/>
          </ac:graphicFrameMkLst>
        </pc:graphicFrameChg>
        <pc:graphicFrameChg chg="add del mod">
          <ac:chgData name="Douglas ZENI" userId="3d2ed08a-cbca-4964-aab7-b18a2d96213c" providerId="ADAL" clId="{0F55904D-B556-42D6-85FD-D51A763E4761}" dt="2022-09-17T05:38:55.114" v="3232" actId="478"/>
          <ac:graphicFrameMkLst>
            <pc:docMk/>
            <pc:sldMk cId="3913185472" sldId="1126"/>
            <ac:graphicFrameMk id="11" creationId="{E92FB20A-D6B9-0EF5-B17A-2FAF38F5BD7C}"/>
          </ac:graphicFrameMkLst>
        </pc:graphicFrameChg>
        <pc:graphicFrameChg chg="add mod">
          <ac:chgData name="Douglas ZENI" userId="3d2ed08a-cbca-4964-aab7-b18a2d96213c" providerId="ADAL" clId="{0F55904D-B556-42D6-85FD-D51A763E4761}" dt="2022-09-17T05:39:03.195" v="3234" actId="1076"/>
          <ac:graphicFrameMkLst>
            <pc:docMk/>
            <pc:sldMk cId="3913185472" sldId="1126"/>
            <ac:graphicFrameMk id="13" creationId="{304925AE-A1D6-C76B-791F-3C969F6B671A}"/>
          </ac:graphicFrameMkLst>
        </pc:graphicFrameChg>
        <pc:graphicFrameChg chg="add mod">
          <ac:chgData name="Douglas ZENI" userId="3d2ed08a-cbca-4964-aab7-b18a2d96213c" providerId="ADAL" clId="{0F55904D-B556-42D6-85FD-D51A763E4761}" dt="2022-09-17T05:39:30.693" v="3374" actId="1038"/>
          <ac:graphicFrameMkLst>
            <pc:docMk/>
            <pc:sldMk cId="3913185472" sldId="1126"/>
            <ac:graphicFrameMk id="14" creationId="{A40FA245-AAF8-BFFF-1BDE-4294A169E0AB}"/>
          </ac:graphicFrameMkLst>
        </pc:graphicFrameChg>
        <pc:graphicFrameChg chg="del">
          <ac:chgData name="Douglas ZENI" userId="3d2ed08a-cbca-4964-aab7-b18a2d96213c" providerId="ADAL" clId="{0F55904D-B556-42D6-85FD-D51A763E4761}" dt="2022-09-17T05:35:29.737" v="3187" actId="478"/>
          <ac:graphicFrameMkLst>
            <pc:docMk/>
            <pc:sldMk cId="3913185472" sldId="1126"/>
            <ac:graphicFrameMk id="30" creationId="{A4A8F8CB-3FE6-ADEF-907D-DC8A77F12EC8}"/>
          </ac:graphicFrameMkLst>
        </pc:graphicFrameChg>
        <pc:graphicFrameChg chg="del">
          <ac:chgData name="Douglas ZENI" userId="3d2ed08a-cbca-4964-aab7-b18a2d96213c" providerId="ADAL" clId="{0F55904D-B556-42D6-85FD-D51A763E4761}" dt="2022-09-17T05:35:29.737" v="3187" actId="478"/>
          <ac:graphicFrameMkLst>
            <pc:docMk/>
            <pc:sldMk cId="3913185472" sldId="1126"/>
            <ac:graphicFrameMk id="31" creationId="{C7D72364-836D-5FDC-92E5-0B8C29611D22}"/>
          </ac:graphicFrameMkLst>
        </pc:graphicFrameChg>
        <pc:picChg chg="add mod">
          <ac:chgData name="Douglas ZENI" userId="3d2ed08a-cbca-4964-aab7-b18a2d96213c" providerId="ADAL" clId="{0F55904D-B556-42D6-85FD-D51A763E4761}" dt="2022-09-17T05:38:18.255" v="3226" actId="255"/>
          <ac:picMkLst>
            <pc:docMk/>
            <pc:sldMk cId="3913185472" sldId="1126"/>
            <ac:picMk id="6" creationId="{C792560E-3F8B-2BA8-B96E-AE8B3B7D1A88}"/>
          </ac:picMkLst>
        </pc:picChg>
        <pc:picChg chg="add mod">
          <ac:chgData name="Douglas ZENI" userId="3d2ed08a-cbca-4964-aab7-b18a2d96213c" providerId="ADAL" clId="{0F55904D-B556-42D6-85FD-D51A763E4761}" dt="2022-09-17T05:39:30.693" v="3374" actId="1038"/>
          <ac:picMkLst>
            <pc:docMk/>
            <pc:sldMk cId="3913185472" sldId="1126"/>
            <ac:picMk id="8" creationId="{91FB5E69-9FC7-2D7D-4646-F0330E088BFD}"/>
          </ac:picMkLst>
        </pc:picChg>
      </pc:sldChg>
      <pc:sldChg chg="add del">
        <pc:chgData name="Douglas ZENI" userId="3d2ed08a-cbca-4964-aab7-b18a2d96213c" providerId="ADAL" clId="{0F55904D-B556-42D6-85FD-D51A763E4761}" dt="2022-09-17T05:33:21.315" v="3134" actId="47"/>
        <pc:sldMkLst>
          <pc:docMk/>
          <pc:sldMk cId="1281136561" sldId="1127"/>
        </pc:sldMkLst>
      </pc:sldChg>
      <pc:sldChg chg="addSp delSp modSp add mod">
        <pc:chgData name="Douglas ZENI" userId="3d2ed08a-cbca-4964-aab7-b18a2d96213c" providerId="ADAL" clId="{0F55904D-B556-42D6-85FD-D51A763E4761}" dt="2022-09-17T05:42:28.480" v="3396" actId="255"/>
        <pc:sldMkLst>
          <pc:docMk/>
          <pc:sldMk cId="1779181900" sldId="1127"/>
        </pc:sldMkLst>
        <pc:spChg chg="add del mod">
          <ac:chgData name="Douglas ZENI" userId="3d2ed08a-cbca-4964-aab7-b18a2d96213c" providerId="ADAL" clId="{0F55904D-B556-42D6-85FD-D51A763E4761}" dt="2022-09-17T05:42:06.885" v="3390" actId="478"/>
          <ac:spMkLst>
            <pc:docMk/>
            <pc:sldMk cId="1779181900" sldId="1127"/>
            <ac:spMk id="5" creationId="{BF4619EA-AA47-C50C-E0E1-01BB4180251B}"/>
          </ac:spMkLst>
        </pc:spChg>
        <pc:spChg chg="add mod">
          <ac:chgData name="Douglas ZENI" userId="3d2ed08a-cbca-4964-aab7-b18a2d96213c" providerId="ADAL" clId="{0F55904D-B556-42D6-85FD-D51A763E4761}" dt="2022-09-17T05:42:28.480" v="3396" actId="255"/>
          <ac:spMkLst>
            <pc:docMk/>
            <pc:sldMk cId="1779181900" sldId="1127"/>
            <ac:spMk id="7" creationId="{79A4AD67-DA76-C769-A183-A1529A2A4C82}"/>
          </ac:spMkLst>
        </pc:spChg>
        <pc:spChg chg="del">
          <ac:chgData name="Douglas ZENI" userId="3d2ed08a-cbca-4964-aab7-b18a2d96213c" providerId="ADAL" clId="{0F55904D-B556-42D6-85FD-D51A763E4761}" dt="2022-09-17T05:41:31.408" v="3379" actId="478"/>
          <ac:spMkLst>
            <pc:docMk/>
            <pc:sldMk cId="1779181900" sldId="1127"/>
            <ac:spMk id="7170" creationId="{BC6B5546-1C1B-4F5B-A416-7ECB556101B0}"/>
          </ac:spMkLst>
        </pc:spChg>
        <pc:picChg chg="add mod">
          <ac:chgData name="Douglas ZENI" userId="3d2ed08a-cbca-4964-aab7-b18a2d96213c" providerId="ADAL" clId="{0F55904D-B556-42D6-85FD-D51A763E4761}" dt="2022-09-17T05:41:48.135" v="3386" actId="1076"/>
          <ac:picMkLst>
            <pc:docMk/>
            <pc:sldMk cId="1779181900" sldId="1127"/>
            <ac:picMk id="3" creationId="{3C23D08E-C3A6-8CF0-B45B-09E08E153231}"/>
          </ac:picMkLst>
        </pc:picChg>
      </pc:sldChg>
      <pc:sldChg chg="modSp mod">
        <pc:chgData name="Douglas ZENI" userId="3d2ed08a-cbca-4964-aab7-b18a2d96213c" providerId="ADAL" clId="{0F55904D-B556-42D6-85FD-D51A763E4761}" dt="2022-09-17T05:43:30.315" v="3420" actId="20577"/>
        <pc:sldMkLst>
          <pc:docMk/>
          <pc:sldMk cId="1665716595" sldId="1128"/>
        </pc:sldMkLst>
        <pc:spChg chg="mod">
          <ac:chgData name="Douglas ZENI" userId="3d2ed08a-cbca-4964-aab7-b18a2d96213c" providerId="ADAL" clId="{0F55904D-B556-42D6-85FD-D51A763E4761}" dt="2022-09-17T05:43:30.315" v="3420" actId="20577"/>
          <ac:spMkLst>
            <pc:docMk/>
            <pc:sldMk cId="1665716595" sldId="1128"/>
            <ac:spMk id="7" creationId="{79A4AD67-DA76-C769-A183-A1529A2A4C82}"/>
          </ac:spMkLst>
        </pc:spChg>
      </pc:sldChg>
      <pc:sldChg chg="modSp add del mod">
        <pc:chgData name="Douglas ZENI" userId="3d2ed08a-cbca-4964-aab7-b18a2d96213c" providerId="ADAL" clId="{0F55904D-B556-42D6-85FD-D51A763E4761}" dt="2022-09-17T05:44:58.190" v="3474" actId="313"/>
        <pc:sldMkLst>
          <pc:docMk/>
          <pc:sldMk cId="135883704" sldId="1129"/>
        </pc:sldMkLst>
        <pc:spChg chg="mod">
          <ac:chgData name="Douglas ZENI" userId="3d2ed08a-cbca-4964-aab7-b18a2d96213c" providerId="ADAL" clId="{0F55904D-B556-42D6-85FD-D51A763E4761}" dt="2022-09-17T05:44:58.190" v="3474" actId="313"/>
          <ac:spMkLst>
            <pc:docMk/>
            <pc:sldMk cId="135883704" sldId="1129"/>
            <ac:spMk id="7" creationId="{79A4AD67-DA76-C769-A183-A1529A2A4C82}"/>
          </ac:spMkLst>
        </pc:spChg>
      </pc:sldChg>
      <pc:sldChg chg="modSp add del mod">
        <pc:chgData name="Douglas ZENI" userId="3d2ed08a-cbca-4964-aab7-b18a2d96213c" providerId="ADAL" clId="{0F55904D-B556-42D6-85FD-D51A763E4761}" dt="2022-09-17T05:44:20.010" v="3471" actId="2696"/>
        <pc:sldMkLst>
          <pc:docMk/>
          <pc:sldMk cId="505383174" sldId="1129"/>
        </pc:sldMkLst>
        <pc:spChg chg="mod">
          <ac:chgData name="Douglas ZENI" userId="3d2ed08a-cbca-4964-aab7-b18a2d96213c" providerId="ADAL" clId="{0F55904D-B556-42D6-85FD-D51A763E4761}" dt="2022-09-17T05:44:01.721" v="3470" actId="20577"/>
          <ac:spMkLst>
            <pc:docMk/>
            <pc:sldMk cId="505383174" sldId="1129"/>
            <ac:spMk id="7" creationId="{79A4AD67-DA76-C769-A183-A1529A2A4C82}"/>
          </ac:spMkLst>
        </pc:spChg>
      </pc:sldChg>
      <pc:sldChg chg="addSp delSp modSp mod">
        <pc:chgData name="Douglas ZENI" userId="3d2ed08a-cbca-4964-aab7-b18a2d96213c" providerId="ADAL" clId="{0F55904D-B556-42D6-85FD-D51A763E4761}" dt="2022-09-17T05:50:06.137" v="3594" actId="20577"/>
        <pc:sldMkLst>
          <pc:docMk/>
          <pc:sldMk cId="2193197163" sldId="1130"/>
        </pc:sldMkLst>
        <pc:spChg chg="del">
          <ac:chgData name="Douglas ZENI" userId="3d2ed08a-cbca-4964-aab7-b18a2d96213c" providerId="ADAL" clId="{0F55904D-B556-42D6-85FD-D51A763E4761}" dt="2022-09-17T05:47:48.653" v="3484" actId="478"/>
          <ac:spMkLst>
            <pc:docMk/>
            <pc:sldMk cId="2193197163" sldId="1130"/>
            <ac:spMk id="2" creationId="{21EA8C32-85D1-19C5-97FC-6CA43237C58C}"/>
          </ac:spMkLst>
        </pc:spChg>
        <pc:spChg chg="del">
          <ac:chgData name="Douglas ZENI" userId="3d2ed08a-cbca-4964-aab7-b18a2d96213c" providerId="ADAL" clId="{0F55904D-B556-42D6-85FD-D51A763E4761}" dt="2022-09-17T05:47:48.653" v="3484" actId="478"/>
          <ac:spMkLst>
            <pc:docMk/>
            <pc:sldMk cId="2193197163" sldId="1130"/>
            <ac:spMk id="3" creationId="{D7846720-DC43-077A-6E67-C18A4BDF2354}"/>
          </ac:spMkLst>
        </pc:spChg>
        <pc:spChg chg="del mod">
          <ac:chgData name="Douglas ZENI" userId="3d2ed08a-cbca-4964-aab7-b18a2d96213c" providerId="ADAL" clId="{0F55904D-B556-42D6-85FD-D51A763E4761}" dt="2022-09-17T05:49:45.575" v="3579" actId="478"/>
          <ac:spMkLst>
            <pc:docMk/>
            <pc:sldMk cId="2193197163" sldId="1130"/>
            <ac:spMk id="4" creationId="{080E0A6B-A6F6-4CEF-AE55-0BB0EB99F2D0}"/>
          </ac:spMkLst>
        </pc:spChg>
        <pc:spChg chg="mod">
          <ac:chgData name="Douglas ZENI" userId="3d2ed08a-cbca-4964-aab7-b18a2d96213c" providerId="ADAL" clId="{0F55904D-B556-42D6-85FD-D51A763E4761}" dt="2022-09-17T05:49:38.405" v="3577" actId="1038"/>
          <ac:spMkLst>
            <pc:docMk/>
            <pc:sldMk cId="2193197163" sldId="1130"/>
            <ac:spMk id="5" creationId="{072EF8BD-7EDB-43A4-870A-FFB77349533A}"/>
          </ac:spMkLst>
        </pc:spChg>
        <pc:spChg chg="del">
          <ac:chgData name="Douglas ZENI" userId="3d2ed08a-cbca-4964-aab7-b18a2d96213c" providerId="ADAL" clId="{0F55904D-B556-42D6-85FD-D51A763E4761}" dt="2022-09-17T05:47:30.205" v="3479" actId="478"/>
          <ac:spMkLst>
            <pc:docMk/>
            <pc:sldMk cId="2193197163" sldId="1130"/>
            <ac:spMk id="7" creationId="{994A5FDC-347E-40F4-9654-5DE85C88CBCB}"/>
          </ac:spMkLst>
        </pc:spChg>
        <pc:spChg chg="add mod">
          <ac:chgData name="Douglas ZENI" userId="3d2ed08a-cbca-4964-aab7-b18a2d96213c" providerId="ADAL" clId="{0F55904D-B556-42D6-85FD-D51A763E4761}" dt="2022-09-17T05:49:38.405" v="3577" actId="1038"/>
          <ac:spMkLst>
            <pc:docMk/>
            <pc:sldMk cId="2193197163" sldId="1130"/>
            <ac:spMk id="9" creationId="{431DC485-BA73-06FE-1422-1323586A3FBE}"/>
          </ac:spMkLst>
        </pc:spChg>
        <pc:spChg chg="add mod">
          <ac:chgData name="Douglas ZENI" userId="3d2ed08a-cbca-4964-aab7-b18a2d96213c" providerId="ADAL" clId="{0F55904D-B556-42D6-85FD-D51A763E4761}" dt="2022-09-17T05:49:38.405" v="3577" actId="1038"/>
          <ac:spMkLst>
            <pc:docMk/>
            <pc:sldMk cId="2193197163" sldId="1130"/>
            <ac:spMk id="11" creationId="{D0066311-A0B8-B4B3-A70A-078686CE4937}"/>
          </ac:spMkLst>
        </pc:spChg>
        <pc:spChg chg="del mod">
          <ac:chgData name="Douglas ZENI" userId="3d2ed08a-cbca-4964-aab7-b18a2d96213c" providerId="ADAL" clId="{0F55904D-B556-42D6-85FD-D51A763E4761}" dt="2022-09-17T05:47:35.835" v="3481" actId="478"/>
          <ac:spMkLst>
            <pc:docMk/>
            <pc:sldMk cId="2193197163" sldId="1130"/>
            <ac:spMk id="12" creationId="{80A56A77-4B16-AEA3-5C9B-D1759C78DE5C}"/>
          </ac:spMkLst>
        </pc:spChg>
        <pc:spChg chg="add mod">
          <ac:chgData name="Douglas ZENI" userId="3d2ed08a-cbca-4964-aab7-b18a2d96213c" providerId="ADAL" clId="{0F55904D-B556-42D6-85FD-D51A763E4761}" dt="2022-09-17T05:50:06.137" v="3594" actId="20577"/>
          <ac:spMkLst>
            <pc:docMk/>
            <pc:sldMk cId="2193197163" sldId="1130"/>
            <ac:spMk id="17" creationId="{9472A973-E5AD-1933-62A2-24F08D1696AD}"/>
          </ac:spMkLst>
        </pc:spChg>
        <pc:spChg chg="mod">
          <ac:chgData name="Douglas ZENI" userId="3d2ed08a-cbca-4964-aab7-b18a2d96213c" providerId="ADAL" clId="{0F55904D-B556-42D6-85FD-D51A763E4761}" dt="2022-09-17T05:49:38.405" v="3577" actId="1038"/>
          <ac:spMkLst>
            <pc:docMk/>
            <pc:sldMk cId="2193197163" sldId="1130"/>
            <ac:spMk id="34" creationId="{05163DC2-BAE6-4B43-F203-1924F3E9D62B}"/>
          </ac:spMkLst>
        </pc:spChg>
        <pc:spChg chg="mod">
          <ac:chgData name="Douglas ZENI" userId="3d2ed08a-cbca-4964-aab7-b18a2d96213c" providerId="ADAL" clId="{0F55904D-B556-42D6-85FD-D51A763E4761}" dt="2022-09-17T05:49:38.405" v="3577" actId="1038"/>
          <ac:spMkLst>
            <pc:docMk/>
            <pc:sldMk cId="2193197163" sldId="1130"/>
            <ac:spMk id="36" creationId="{F4C2B95B-841E-5878-09E4-81BFDDCC1564}"/>
          </ac:spMkLst>
        </pc:spChg>
        <pc:graphicFrameChg chg="mod modGraphic">
          <ac:chgData name="Douglas ZENI" userId="3d2ed08a-cbca-4964-aab7-b18a2d96213c" providerId="ADAL" clId="{0F55904D-B556-42D6-85FD-D51A763E4761}" dt="2022-09-17T05:49:38.405" v="3577" actId="1038"/>
          <ac:graphicFrameMkLst>
            <pc:docMk/>
            <pc:sldMk cId="2193197163" sldId="1130"/>
            <ac:graphicFrameMk id="13" creationId="{304925AE-A1D6-C76B-791F-3C969F6B671A}"/>
          </ac:graphicFrameMkLst>
        </pc:graphicFrameChg>
        <pc:graphicFrameChg chg="mod modGraphic">
          <ac:chgData name="Douglas ZENI" userId="3d2ed08a-cbca-4964-aab7-b18a2d96213c" providerId="ADAL" clId="{0F55904D-B556-42D6-85FD-D51A763E4761}" dt="2022-09-17T05:49:38.405" v="3577" actId="1038"/>
          <ac:graphicFrameMkLst>
            <pc:docMk/>
            <pc:sldMk cId="2193197163" sldId="1130"/>
            <ac:graphicFrameMk id="14" creationId="{A40FA245-AAF8-BFFF-1BDE-4294A169E0AB}"/>
          </ac:graphicFrameMkLst>
        </pc:graphicFrameChg>
        <pc:picChg chg="del">
          <ac:chgData name="Douglas ZENI" userId="3d2ed08a-cbca-4964-aab7-b18a2d96213c" providerId="ADAL" clId="{0F55904D-B556-42D6-85FD-D51A763E4761}" dt="2022-09-17T05:47:48.653" v="3484" actId="478"/>
          <ac:picMkLst>
            <pc:docMk/>
            <pc:sldMk cId="2193197163" sldId="1130"/>
            <ac:picMk id="6" creationId="{C792560E-3F8B-2BA8-B96E-AE8B3B7D1A88}"/>
          </ac:picMkLst>
        </pc:picChg>
        <pc:picChg chg="del">
          <ac:chgData name="Douglas ZENI" userId="3d2ed08a-cbca-4964-aab7-b18a2d96213c" providerId="ADAL" clId="{0F55904D-B556-42D6-85FD-D51A763E4761}" dt="2022-09-17T05:47:48.653" v="3484" actId="478"/>
          <ac:picMkLst>
            <pc:docMk/>
            <pc:sldMk cId="2193197163" sldId="1130"/>
            <ac:picMk id="8" creationId="{91FB5E69-9FC7-2D7D-4646-F0330E088BFD}"/>
          </ac:picMkLst>
        </pc:picChg>
        <pc:picChg chg="add mod">
          <ac:chgData name="Douglas ZENI" userId="3d2ed08a-cbca-4964-aab7-b18a2d96213c" providerId="ADAL" clId="{0F55904D-B556-42D6-85FD-D51A763E4761}" dt="2022-09-17T05:49:38.405" v="3577" actId="1038"/>
          <ac:picMkLst>
            <pc:docMk/>
            <pc:sldMk cId="2193197163" sldId="1130"/>
            <ac:picMk id="15" creationId="{A742D7B0-E012-74B2-070D-1F31E76A00C9}"/>
          </ac:picMkLst>
        </pc:picChg>
        <pc:picChg chg="add mod">
          <ac:chgData name="Douglas ZENI" userId="3d2ed08a-cbca-4964-aab7-b18a2d96213c" providerId="ADAL" clId="{0F55904D-B556-42D6-85FD-D51A763E4761}" dt="2022-09-17T05:49:38.405" v="3577" actId="1038"/>
          <ac:picMkLst>
            <pc:docMk/>
            <pc:sldMk cId="2193197163" sldId="1130"/>
            <ac:picMk id="16" creationId="{F13CC064-317E-C914-CCF3-7CF96A222AF7}"/>
          </ac:picMkLst>
        </pc:picChg>
      </pc:sldChg>
      <pc:sldChg chg="add del">
        <pc:chgData name="Douglas ZENI" userId="3d2ed08a-cbca-4964-aab7-b18a2d96213c" providerId="ADAL" clId="{0F55904D-B556-42D6-85FD-D51A763E4761}" dt="2022-09-17T05:46:50.938" v="3478" actId="2696"/>
        <pc:sldMkLst>
          <pc:docMk/>
          <pc:sldMk cId="3500880507" sldId="1130"/>
        </pc:sldMkLst>
      </pc:sldChg>
      <pc:sldChg chg="addSp delSp modSp add mod ord">
        <pc:chgData name="Douglas ZENI" userId="3d2ed08a-cbca-4964-aab7-b18a2d96213c" providerId="ADAL" clId="{0F55904D-B556-42D6-85FD-D51A763E4761}" dt="2022-09-17T06:24:22.499" v="4107"/>
        <pc:sldMkLst>
          <pc:docMk/>
          <pc:sldMk cId="2293531178" sldId="1131"/>
        </pc:sldMkLst>
        <pc:spChg chg="add mod">
          <ac:chgData name="Douglas ZENI" userId="3d2ed08a-cbca-4964-aab7-b18a2d96213c" providerId="ADAL" clId="{0F55904D-B556-42D6-85FD-D51A763E4761}" dt="2022-09-17T05:53:02.764" v="3747" actId="1037"/>
          <ac:spMkLst>
            <pc:docMk/>
            <pc:sldMk cId="2293531178" sldId="1131"/>
            <ac:spMk id="3" creationId="{FC6CBB82-D8B2-3367-FA56-BA7D524045CE}"/>
          </ac:spMkLst>
        </pc:spChg>
        <pc:spChg chg="mod">
          <ac:chgData name="Douglas ZENI" userId="3d2ed08a-cbca-4964-aab7-b18a2d96213c" providerId="ADAL" clId="{0F55904D-B556-42D6-85FD-D51A763E4761}" dt="2022-09-17T05:52:51.405" v="3727" actId="1037"/>
          <ac:spMkLst>
            <pc:docMk/>
            <pc:sldMk cId="2293531178" sldId="1131"/>
            <ac:spMk id="5" creationId="{072EF8BD-7EDB-43A4-870A-FFB77349533A}"/>
          </ac:spMkLst>
        </pc:spChg>
        <pc:spChg chg="add mod">
          <ac:chgData name="Douglas ZENI" userId="3d2ed08a-cbca-4964-aab7-b18a2d96213c" providerId="ADAL" clId="{0F55904D-B556-42D6-85FD-D51A763E4761}" dt="2022-09-17T05:53:36.185" v="3817" actId="1037"/>
          <ac:spMkLst>
            <pc:docMk/>
            <pc:sldMk cId="2293531178" sldId="1131"/>
            <ac:spMk id="6" creationId="{9CB0B2F7-5EEC-ECA2-688E-4A548A426E53}"/>
          </ac:spMkLst>
        </pc:spChg>
        <pc:spChg chg="add mod">
          <ac:chgData name="Douglas ZENI" userId="3d2ed08a-cbca-4964-aab7-b18a2d96213c" providerId="ADAL" clId="{0F55904D-B556-42D6-85FD-D51A763E4761}" dt="2022-09-17T05:57:55.338" v="3952" actId="20577"/>
          <ac:spMkLst>
            <pc:docMk/>
            <pc:sldMk cId="2293531178" sldId="1131"/>
            <ac:spMk id="7" creationId="{48E06294-75CB-7809-A9F3-F38583DF025D}"/>
          </ac:spMkLst>
        </pc:spChg>
        <pc:spChg chg="del">
          <ac:chgData name="Douglas ZENI" userId="3d2ed08a-cbca-4964-aab7-b18a2d96213c" providerId="ADAL" clId="{0F55904D-B556-42D6-85FD-D51A763E4761}" dt="2022-09-17T05:51:30.970" v="3599" actId="478"/>
          <ac:spMkLst>
            <pc:docMk/>
            <pc:sldMk cId="2293531178" sldId="1131"/>
            <ac:spMk id="9" creationId="{431DC485-BA73-06FE-1422-1323586A3FBE}"/>
          </ac:spMkLst>
        </pc:spChg>
        <pc:spChg chg="del">
          <ac:chgData name="Douglas ZENI" userId="3d2ed08a-cbca-4964-aab7-b18a2d96213c" providerId="ADAL" clId="{0F55904D-B556-42D6-85FD-D51A763E4761}" dt="2022-09-17T05:51:34.245" v="3601" actId="478"/>
          <ac:spMkLst>
            <pc:docMk/>
            <pc:sldMk cId="2293531178" sldId="1131"/>
            <ac:spMk id="11" creationId="{D0066311-A0B8-B4B3-A70A-078686CE4937}"/>
          </ac:spMkLst>
        </pc:spChg>
        <pc:spChg chg="add mod">
          <ac:chgData name="Douglas ZENI" userId="3d2ed08a-cbca-4964-aab7-b18a2d96213c" providerId="ADAL" clId="{0F55904D-B556-42D6-85FD-D51A763E4761}" dt="2022-09-17T06:10:12.206" v="4033" actId="255"/>
          <ac:spMkLst>
            <pc:docMk/>
            <pc:sldMk cId="2293531178" sldId="1131"/>
            <ac:spMk id="18" creationId="{C78F0DDF-3388-AE98-2D53-1A3620A7CA69}"/>
          </ac:spMkLst>
        </pc:spChg>
        <pc:spChg chg="mod">
          <ac:chgData name="Douglas ZENI" userId="3d2ed08a-cbca-4964-aab7-b18a2d96213c" providerId="ADAL" clId="{0F55904D-B556-42D6-85FD-D51A763E4761}" dt="2022-09-17T05:52:51.405" v="3727" actId="1037"/>
          <ac:spMkLst>
            <pc:docMk/>
            <pc:sldMk cId="2293531178" sldId="1131"/>
            <ac:spMk id="34" creationId="{05163DC2-BAE6-4B43-F203-1924F3E9D62B}"/>
          </ac:spMkLst>
        </pc:spChg>
        <pc:spChg chg="mod">
          <ac:chgData name="Douglas ZENI" userId="3d2ed08a-cbca-4964-aab7-b18a2d96213c" providerId="ADAL" clId="{0F55904D-B556-42D6-85FD-D51A763E4761}" dt="2022-09-17T05:52:51.405" v="3727" actId="1037"/>
          <ac:spMkLst>
            <pc:docMk/>
            <pc:sldMk cId="2293531178" sldId="1131"/>
            <ac:spMk id="36" creationId="{F4C2B95B-841E-5878-09E4-81BFDDCC1564}"/>
          </ac:spMkLst>
        </pc:spChg>
        <pc:graphicFrameChg chg="add mod modGraphic">
          <ac:chgData name="Douglas ZENI" userId="3d2ed08a-cbca-4964-aab7-b18a2d96213c" providerId="ADAL" clId="{0F55904D-B556-42D6-85FD-D51A763E4761}" dt="2022-09-17T06:23:24.446" v="4092"/>
          <ac:graphicFrameMkLst>
            <pc:docMk/>
            <pc:sldMk cId="2293531178" sldId="1131"/>
            <ac:graphicFrameMk id="12" creationId="{1B31A06D-C607-1E4F-CBA0-0FEADE254EFA}"/>
          </ac:graphicFrameMkLst>
        </pc:graphicFrameChg>
        <pc:graphicFrameChg chg="mod modGraphic">
          <ac:chgData name="Douglas ZENI" userId="3d2ed08a-cbca-4964-aab7-b18a2d96213c" providerId="ADAL" clId="{0F55904D-B556-42D6-85FD-D51A763E4761}" dt="2022-09-17T06:19:41.163" v="4073"/>
          <ac:graphicFrameMkLst>
            <pc:docMk/>
            <pc:sldMk cId="2293531178" sldId="1131"/>
            <ac:graphicFrameMk id="13" creationId="{304925AE-A1D6-C76B-791F-3C969F6B671A}"/>
          </ac:graphicFrameMkLst>
        </pc:graphicFrameChg>
        <pc:graphicFrameChg chg="mod modGraphic">
          <ac:chgData name="Douglas ZENI" userId="3d2ed08a-cbca-4964-aab7-b18a2d96213c" providerId="ADAL" clId="{0F55904D-B556-42D6-85FD-D51A763E4761}" dt="2022-09-17T06:24:00.674" v="4103" actId="2061"/>
          <ac:graphicFrameMkLst>
            <pc:docMk/>
            <pc:sldMk cId="2293531178" sldId="1131"/>
            <ac:graphicFrameMk id="14" creationId="{A40FA245-AAF8-BFFF-1BDE-4294A169E0AB}"/>
          </ac:graphicFrameMkLst>
        </pc:graphicFrameChg>
        <pc:picChg chg="add mod">
          <ac:chgData name="Douglas ZENI" userId="3d2ed08a-cbca-4964-aab7-b18a2d96213c" providerId="ADAL" clId="{0F55904D-B556-42D6-85FD-D51A763E4761}" dt="2022-09-17T05:53:02.764" v="3747" actId="1037"/>
          <ac:picMkLst>
            <pc:docMk/>
            <pc:sldMk cId="2293531178" sldId="1131"/>
            <ac:picMk id="2" creationId="{6DA6692D-D430-C993-0A3F-ED7BB3040A7C}"/>
          </ac:picMkLst>
        </pc:picChg>
        <pc:picChg chg="add mod">
          <ac:chgData name="Douglas ZENI" userId="3d2ed08a-cbca-4964-aab7-b18a2d96213c" providerId="ADAL" clId="{0F55904D-B556-42D6-85FD-D51A763E4761}" dt="2022-09-17T05:53:36.185" v="3817" actId="1037"/>
          <ac:picMkLst>
            <pc:docMk/>
            <pc:sldMk cId="2293531178" sldId="1131"/>
            <ac:picMk id="4" creationId="{E3B2F3FD-51B0-4BA0-2FDE-AF0713C3324F}"/>
          </ac:picMkLst>
        </pc:picChg>
        <pc:picChg chg="add mod">
          <ac:chgData name="Douglas ZENI" userId="3d2ed08a-cbca-4964-aab7-b18a2d96213c" providerId="ADAL" clId="{0F55904D-B556-42D6-85FD-D51A763E4761}" dt="2022-09-17T05:52:35.792" v="3667" actId="1037"/>
          <ac:picMkLst>
            <pc:docMk/>
            <pc:sldMk cId="2293531178" sldId="1131"/>
            <ac:picMk id="8" creationId="{299732FF-599C-4121-E8AF-82AEEB2C08AA}"/>
          </ac:picMkLst>
        </pc:picChg>
        <pc:picChg chg="del">
          <ac:chgData name="Douglas ZENI" userId="3d2ed08a-cbca-4964-aab7-b18a2d96213c" providerId="ADAL" clId="{0F55904D-B556-42D6-85FD-D51A763E4761}" dt="2022-09-17T05:51:29.327" v="3598" actId="478"/>
          <ac:picMkLst>
            <pc:docMk/>
            <pc:sldMk cId="2293531178" sldId="1131"/>
            <ac:picMk id="15" creationId="{A742D7B0-E012-74B2-070D-1F31E76A00C9}"/>
          </ac:picMkLst>
        </pc:picChg>
        <pc:picChg chg="del">
          <ac:chgData name="Douglas ZENI" userId="3d2ed08a-cbca-4964-aab7-b18a2d96213c" providerId="ADAL" clId="{0F55904D-B556-42D6-85FD-D51A763E4761}" dt="2022-09-17T05:51:32.743" v="3600" actId="478"/>
          <ac:picMkLst>
            <pc:docMk/>
            <pc:sldMk cId="2293531178" sldId="1131"/>
            <ac:picMk id="16" creationId="{F13CC064-317E-C914-CCF3-7CF96A222AF7}"/>
          </ac:picMkLst>
        </pc:picChg>
        <pc:picChg chg="add del">
          <ac:chgData name="Douglas ZENI" userId="3d2ed08a-cbca-4964-aab7-b18a2d96213c" providerId="ADAL" clId="{0F55904D-B556-42D6-85FD-D51A763E4761}" dt="2022-09-17T06:22:51.894" v="4085" actId="22"/>
          <ac:picMkLst>
            <pc:docMk/>
            <pc:sldMk cId="2293531178" sldId="1131"/>
            <ac:picMk id="20" creationId="{92F5FBB5-C261-C586-3221-CE09642C5A9C}"/>
          </ac:picMkLst>
        </pc:picChg>
      </pc:sldChg>
      <pc:sldChg chg="modSp add mod ord">
        <pc:chgData name="Douglas ZENI" userId="3d2ed08a-cbca-4964-aab7-b18a2d96213c" providerId="ADAL" clId="{0F55904D-B556-42D6-85FD-D51A763E4761}" dt="2022-09-17T06:24:45.007" v="4111"/>
        <pc:sldMkLst>
          <pc:docMk/>
          <pc:sldMk cId="1691233221" sldId="1132"/>
        </pc:sldMkLst>
        <pc:spChg chg="mod">
          <ac:chgData name="Douglas ZENI" userId="3d2ed08a-cbca-4964-aab7-b18a2d96213c" providerId="ADAL" clId="{0F55904D-B556-42D6-85FD-D51A763E4761}" dt="2022-09-17T06:24:45.007" v="4111"/>
          <ac:spMkLst>
            <pc:docMk/>
            <pc:sldMk cId="1691233221" sldId="1132"/>
            <ac:spMk id="7" creationId="{79A4AD67-DA76-C769-A183-A1529A2A4C82}"/>
          </ac:spMkLst>
        </pc:spChg>
      </pc:sldChg>
      <pc:sldChg chg="add ord">
        <pc:chgData name="Douglas ZENI" userId="3d2ed08a-cbca-4964-aab7-b18a2d96213c" providerId="ADAL" clId="{0F55904D-B556-42D6-85FD-D51A763E4761}" dt="2022-09-17T07:44:59.958" v="4398"/>
        <pc:sldMkLst>
          <pc:docMk/>
          <pc:sldMk cId="788106128" sldId="1133"/>
        </pc:sldMkLst>
      </pc:sldChg>
      <pc:sldChg chg="addSp delSp modSp add mod">
        <pc:chgData name="Douglas ZENI" userId="3d2ed08a-cbca-4964-aab7-b18a2d96213c" providerId="ADAL" clId="{0F55904D-B556-42D6-85FD-D51A763E4761}" dt="2022-09-17T07:39:29.763" v="4337" actId="20577"/>
        <pc:sldMkLst>
          <pc:docMk/>
          <pc:sldMk cId="2954551340" sldId="1134"/>
        </pc:sldMkLst>
        <pc:spChg chg="mod">
          <ac:chgData name="Douglas ZENI" userId="3d2ed08a-cbca-4964-aab7-b18a2d96213c" providerId="ADAL" clId="{0F55904D-B556-42D6-85FD-D51A763E4761}" dt="2022-09-17T07:33:43.485" v="4256" actId="20577"/>
          <ac:spMkLst>
            <pc:docMk/>
            <pc:sldMk cId="2954551340" sldId="1134"/>
            <ac:spMk id="6" creationId="{A8192AE2-B3FC-4421-ABB7-617588D3D245}"/>
          </ac:spMkLst>
        </pc:spChg>
        <pc:spChg chg="del">
          <ac:chgData name="Douglas ZENI" userId="3d2ed08a-cbca-4964-aab7-b18a2d96213c" providerId="ADAL" clId="{0F55904D-B556-42D6-85FD-D51A763E4761}" dt="2022-09-17T07:38:37.714" v="4262" actId="478"/>
          <ac:spMkLst>
            <pc:docMk/>
            <pc:sldMk cId="2954551340" sldId="1134"/>
            <ac:spMk id="8" creationId="{639575EF-32B4-4583-38CE-E1EB6870C2C4}"/>
          </ac:spMkLst>
        </pc:spChg>
        <pc:spChg chg="add mod">
          <ac:chgData name="Douglas ZENI" userId="3d2ed08a-cbca-4964-aab7-b18a2d96213c" providerId="ADAL" clId="{0F55904D-B556-42D6-85FD-D51A763E4761}" dt="2022-09-17T07:39:29.763" v="4337" actId="20577"/>
          <ac:spMkLst>
            <pc:docMk/>
            <pc:sldMk cId="2954551340" sldId="1134"/>
            <ac:spMk id="9" creationId="{D32E9286-E74E-045F-E3B0-2C153153E624}"/>
          </ac:spMkLst>
        </pc:spChg>
        <pc:picChg chg="add mod">
          <ac:chgData name="Douglas ZENI" userId="3d2ed08a-cbca-4964-aab7-b18a2d96213c" providerId="ADAL" clId="{0F55904D-B556-42D6-85FD-D51A763E4761}" dt="2022-09-17T07:38:21.564" v="4261" actId="1076"/>
          <ac:picMkLst>
            <pc:docMk/>
            <pc:sldMk cId="2954551340" sldId="1134"/>
            <ac:picMk id="2" creationId="{45D16FD9-86E0-655C-406B-D2E02D771DA6}"/>
          </ac:picMkLst>
        </pc:picChg>
        <pc:picChg chg="del">
          <ac:chgData name="Douglas ZENI" userId="3d2ed08a-cbca-4964-aab7-b18a2d96213c" providerId="ADAL" clId="{0F55904D-B556-42D6-85FD-D51A763E4761}" dt="2022-09-17T07:38:13.763" v="4257" actId="478"/>
          <ac:picMkLst>
            <pc:docMk/>
            <pc:sldMk cId="2954551340" sldId="1134"/>
            <ac:picMk id="3" creationId="{8BD13588-DA64-A0F4-5202-8D90BDC64605}"/>
          </ac:picMkLst>
        </pc:picChg>
      </pc:sldChg>
      <pc:sldChg chg="addSp delSp modSp add mod">
        <pc:chgData name="Douglas ZENI" userId="3d2ed08a-cbca-4964-aab7-b18a2d96213c" providerId="ADAL" clId="{0F55904D-B556-42D6-85FD-D51A763E4761}" dt="2022-09-17T07:44:38.745" v="4396" actId="20577"/>
        <pc:sldMkLst>
          <pc:docMk/>
          <pc:sldMk cId="2815567977" sldId="1135"/>
        </pc:sldMkLst>
        <pc:spChg chg="add mod">
          <ac:chgData name="Douglas ZENI" userId="3d2ed08a-cbca-4964-aab7-b18a2d96213c" providerId="ADAL" clId="{0F55904D-B556-42D6-85FD-D51A763E4761}" dt="2022-09-17T07:40:30.554" v="4371" actId="207"/>
          <ac:spMkLst>
            <pc:docMk/>
            <pc:sldMk cId="2815567977" sldId="1135"/>
            <ac:spMk id="3" creationId="{B90B9835-090D-40B0-58D5-163793E68600}"/>
          </ac:spMkLst>
        </pc:spChg>
        <pc:spChg chg="mod">
          <ac:chgData name="Douglas ZENI" userId="3d2ed08a-cbca-4964-aab7-b18a2d96213c" providerId="ADAL" clId="{0F55904D-B556-42D6-85FD-D51A763E4761}" dt="2022-09-17T07:40:02.793" v="4367" actId="20577"/>
          <ac:spMkLst>
            <pc:docMk/>
            <pc:sldMk cId="2815567977" sldId="1135"/>
            <ac:spMk id="6" creationId="{A8192AE2-B3FC-4421-ABB7-617588D3D245}"/>
          </ac:spMkLst>
        </pc:spChg>
        <pc:spChg chg="add del mod">
          <ac:chgData name="Douglas ZENI" userId="3d2ed08a-cbca-4964-aab7-b18a2d96213c" providerId="ADAL" clId="{0F55904D-B556-42D6-85FD-D51A763E4761}" dt="2022-09-17T07:40:35.710" v="4372" actId="478"/>
          <ac:spMkLst>
            <pc:docMk/>
            <pc:sldMk cId="2815567977" sldId="1135"/>
            <ac:spMk id="7" creationId="{9A001AE8-B84B-5EC6-3613-2C9884DD7B6D}"/>
          </ac:spMkLst>
        </pc:spChg>
        <pc:spChg chg="add mod">
          <ac:chgData name="Douglas ZENI" userId="3d2ed08a-cbca-4964-aab7-b18a2d96213c" providerId="ADAL" clId="{0F55904D-B556-42D6-85FD-D51A763E4761}" dt="2022-09-17T07:44:38.745" v="4396" actId="20577"/>
          <ac:spMkLst>
            <pc:docMk/>
            <pc:sldMk cId="2815567977" sldId="1135"/>
            <ac:spMk id="8" creationId="{BC364375-35B0-7CD5-8A55-4C33B62E6BB8}"/>
          </ac:spMkLst>
        </pc:spChg>
        <pc:spChg chg="del">
          <ac:chgData name="Douglas ZENI" userId="3d2ed08a-cbca-4964-aab7-b18a2d96213c" providerId="ADAL" clId="{0F55904D-B556-42D6-85FD-D51A763E4761}" dt="2022-09-17T07:40:07.228" v="4369" actId="478"/>
          <ac:spMkLst>
            <pc:docMk/>
            <pc:sldMk cId="2815567977" sldId="1135"/>
            <ac:spMk id="9" creationId="{D32E9286-E74E-045F-E3B0-2C153153E624}"/>
          </ac:spMkLst>
        </pc:spChg>
        <pc:graphicFrameChg chg="add del mod">
          <ac:chgData name="Douglas ZENI" userId="3d2ed08a-cbca-4964-aab7-b18a2d96213c" providerId="ADAL" clId="{0F55904D-B556-42D6-85FD-D51A763E4761}" dt="2022-09-17T07:44:15.348" v="4379"/>
          <ac:graphicFrameMkLst>
            <pc:docMk/>
            <pc:sldMk cId="2815567977" sldId="1135"/>
            <ac:graphicFrameMk id="12" creationId="{C44042DC-7A29-70A0-1463-9088B9554CDC}"/>
          </ac:graphicFrameMkLst>
        </pc:graphicFrameChg>
        <pc:picChg chg="del">
          <ac:chgData name="Douglas ZENI" userId="3d2ed08a-cbca-4964-aab7-b18a2d96213c" providerId="ADAL" clId="{0F55904D-B556-42D6-85FD-D51A763E4761}" dt="2022-09-17T07:40:05.847" v="4368" actId="478"/>
          <ac:picMkLst>
            <pc:docMk/>
            <pc:sldMk cId="2815567977" sldId="1135"/>
            <ac:picMk id="2" creationId="{45D16FD9-86E0-655C-406B-D2E02D771DA6}"/>
          </ac:picMkLst>
        </pc:picChg>
        <pc:picChg chg="add mod">
          <ac:chgData name="Douglas ZENI" userId="3d2ed08a-cbca-4964-aab7-b18a2d96213c" providerId="ADAL" clId="{0F55904D-B556-42D6-85FD-D51A763E4761}" dt="2022-09-17T07:40:43.460" v="4374" actId="1076"/>
          <ac:picMkLst>
            <pc:docMk/>
            <pc:sldMk cId="2815567977" sldId="1135"/>
            <ac:picMk id="10" creationId="{3AD09F60-E280-4890-E4AB-3CF96753AFC7}"/>
          </ac:picMkLst>
        </pc:picChg>
        <pc:picChg chg="add del mod">
          <ac:chgData name="Douglas ZENI" userId="3d2ed08a-cbca-4964-aab7-b18a2d96213c" providerId="ADAL" clId="{0F55904D-B556-42D6-85FD-D51A763E4761}" dt="2022-09-17T07:44:08.027" v="4377" actId="478"/>
          <ac:picMkLst>
            <pc:docMk/>
            <pc:sldMk cId="2815567977" sldId="1135"/>
            <ac:picMk id="11" creationId="{C420A5E6-6FAF-1E3C-7F33-1667327C78CD}"/>
          </ac:picMkLst>
        </pc:picChg>
        <pc:picChg chg="add mod">
          <ac:chgData name="Douglas ZENI" userId="3d2ed08a-cbca-4964-aab7-b18a2d96213c" providerId="ADAL" clId="{0F55904D-B556-42D6-85FD-D51A763E4761}" dt="2022-09-17T07:44:28.173" v="4384" actId="1076"/>
          <ac:picMkLst>
            <pc:docMk/>
            <pc:sldMk cId="2815567977" sldId="1135"/>
            <ac:picMk id="13" creationId="{8320FCF8-7299-3133-2AF5-AC0E1AECD2D3}"/>
          </ac:picMkLst>
        </pc:picChg>
      </pc:sldChg>
      <pc:sldChg chg="modSp add mod ord">
        <pc:chgData name="Douglas ZENI" userId="3d2ed08a-cbca-4964-aab7-b18a2d96213c" providerId="ADAL" clId="{0F55904D-B556-42D6-85FD-D51A763E4761}" dt="2022-09-17T07:46:02.278" v="4410"/>
        <pc:sldMkLst>
          <pc:docMk/>
          <pc:sldMk cId="388438015" sldId="1136"/>
        </pc:sldMkLst>
        <pc:spChg chg="mod">
          <ac:chgData name="Douglas ZENI" userId="3d2ed08a-cbca-4964-aab7-b18a2d96213c" providerId="ADAL" clId="{0F55904D-B556-42D6-85FD-D51A763E4761}" dt="2022-09-17T07:46:02.278" v="4410"/>
          <ac:spMkLst>
            <pc:docMk/>
            <pc:sldMk cId="388438015" sldId="1136"/>
            <ac:spMk id="7" creationId="{79A4AD67-DA76-C769-A183-A1529A2A4C82}"/>
          </ac:spMkLst>
        </pc:spChg>
      </pc:sldChg>
      <pc:sldChg chg="modSp add mod ord">
        <pc:chgData name="Douglas ZENI" userId="3d2ed08a-cbca-4964-aab7-b18a2d96213c" providerId="ADAL" clId="{0F55904D-B556-42D6-85FD-D51A763E4761}" dt="2022-09-17T07:46:21.773" v="4421" actId="20577"/>
        <pc:sldMkLst>
          <pc:docMk/>
          <pc:sldMk cId="1546316571" sldId="1137"/>
        </pc:sldMkLst>
        <pc:spChg chg="mod">
          <ac:chgData name="Douglas ZENI" userId="3d2ed08a-cbca-4964-aab7-b18a2d96213c" providerId="ADAL" clId="{0F55904D-B556-42D6-85FD-D51A763E4761}" dt="2022-09-17T07:46:21.773" v="4421" actId="20577"/>
          <ac:spMkLst>
            <pc:docMk/>
            <pc:sldMk cId="1546316571" sldId="1137"/>
            <ac:spMk id="7" creationId="{79A4AD67-DA76-C769-A183-A1529A2A4C82}"/>
          </ac:spMkLst>
        </pc:spChg>
      </pc:sldChg>
      <pc:sldMasterChg chg="setBg modSldLayout">
        <pc:chgData name="Douglas ZENI" userId="3d2ed08a-cbca-4964-aab7-b18a2d96213c" providerId="ADAL" clId="{0F55904D-B556-42D6-85FD-D51A763E4761}" dt="2022-09-16T17:18:37.520" v="1256"/>
        <pc:sldMasterMkLst>
          <pc:docMk/>
          <pc:sldMasterMk cId="4209105392" sldId="2147483848"/>
        </pc:sldMasterMkLst>
        <pc:sldLayoutChg chg="setBg">
          <pc:chgData name="Douglas ZENI" userId="3d2ed08a-cbca-4964-aab7-b18a2d96213c" providerId="ADAL" clId="{0F55904D-B556-42D6-85FD-D51A763E4761}" dt="2022-09-16T17:18:37.520" v="1256"/>
          <pc:sldLayoutMkLst>
            <pc:docMk/>
            <pc:sldMasterMk cId="4209105392" sldId="2147483848"/>
            <pc:sldLayoutMk cId="3432407088" sldId="2147483675"/>
          </pc:sldLayoutMkLst>
        </pc:sldLayoutChg>
        <pc:sldLayoutChg chg="setBg">
          <pc:chgData name="Douglas ZENI" userId="3d2ed08a-cbca-4964-aab7-b18a2d96213c" providerId="ADAL" clId="{0F55904D-B556-42D6-85FD-D51A763E4761}" dt="2022-09-16T17:18:37.520" v="1256"/>
          <pc:sldLayoutMkLst>
            <pc:docMk/>
            <pc:sldMasterMk cId="4209105392" sldId="2147483848"/>
            <pc:sldLayoutMk cId="3020399256" sldId="2147483678"/>
          </pc:sldLayoutMkLst>
        </pc:sldLayoutChg>
        <pc:sldLayoutChg chg="setBg">
          <pc:chgData name="Douglas ZENI" userId="3d2ed08a-cbca-4964-aab7-b18a2d96213c" providerId="ADAL" clId="{0F55904D-B556-42D6-85FD-D51A763E4761}" dt="2022-09-16T17:18:37.520" v="1256"/>
          <pc:sldLayoutMkLst>
            <pc:docMk/>
            <pc:sldMasterMk cId="4209105392" sldId="2147483848"/>
            <pc:sldLayoutMk cId="2423224153" sldId="2147483684"/>
          </pc:sldLayoutMkLst>
        </pc:sldLayoutChg>
        <pc:sldLayoutChg chg="modSp mod">
          <pc:chgData name="Douglas ZENI" userId="3d2ed08a-cbca-4964-aab7-b18a2d96213c" providerId="ADAL" clId="{0F55904D-B556-42D6-85FD-D51A763E4761}" dt="2022-09-16T17:09:33.624" v="1212" actId="1076"/>
          <pc:sldLayoutMkLst>
            <pc:docMk/>
            <pc:sldMasterMk cId="4209105392" sldId="2147483848"/>
            <pc:sldLayoutMk cId="1121801282" sldId="2147483857"/>
          </pc:sldLayoutMkLst>
          <pc:spChg chg="mod">
            <ac:chgData name="Douglas ZENI" userId="3d2ed08a-cbca-4964-aab7-b18a2d96213c" providerId="ADAL" clId="{0F55904D-B556-42D6-85FD-D51A763E4761}" dt="2022-09-16T17:09:33.624" v="1212" actId="1076"/>
            <ac:spMkLst>
              <pc:docMk/>
              <pc:sldMasterMk cId="4209105392" sldId="2147483848"/>
              <pc:sldLayoutMk cId="1121801282" sldId="2147483857"/>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3495" cy="502676"/>
          </a:xfrm>
          <a:prstGeom prst="rect">
            <a:avLst/>
          </a:prstGeom>
        </p:spPr>
        <p:txBody>
          <a:bodyPr vert="horz" lIns="96588" tIns="48294" rIns="96588" bIns="48294" rtlCol="0"/>
          <a:lstStyle>
            <a:lvl1pPr algn="l">
              <a:defRPr sz="1300"/>
            </a:lvl1pPr>
          </a:lstStyle>
          <a:p>
            <a:pPr rtl="0"/>
            <a:endParaRPr lang="fr-FR" dirty="0"/>
          </a:p>
        </p:txBody>
      </p:sp>
      <p:sp>
        <p:nvSpPr>
          <p:cNvPr id="3" name="Espace réservé de la date 2"/>
          <p:cNvSpPr>
            <a:spLocks noGrp="1"/>
          </p:cNvSpPr>
          <p:nvPr>
            <p:ph type="dt" sz="quarter" idx="1"/>
          </p:nvPr>
        </p:nvSpPr>
        <p:spPr>
          <a:xfrm>
            <a:off x="3899900" y="0"/>
            <a:ext cx="2983495" cy="502676"/>
          </a:xfrm>
          <a:prstGeom prst="rect">
            <a:avLst/>
          </a:prstGeom>
        </p:spPr>
        <p:txBody>
          <a:bodyPr vert="horz" lIns="96588" tIns="48294" rIns="96588" bIns="48294" rtlCol="0"/>
          <a:lstStyle>
            <a:lvl1pPr algn="r">
              <a:defRPr sz="1300"/>
            </a:lvl1pPr>
          </a:lstStyle>
          <a:p>
            <a:pPr rtl="0"/>
            <a:fld id="{9738B014-EC32-45A9-822E-9C45F685D7C7}" type="datetime1">
              <a:rPr lang="fr-FR" smtClean="0"/>
              <a:t>14/02/2023</a:t>
            </a:fld>
            <a:endParaRPr lang="fr-FR" dirty="0"/>
          </a:p>
        </p:txBody>
      </p:sp>
      <p:sp>
        <p:nvSpPr>
          <p:cNvPr id="4" name="Espace réservé du pied de page 3"/>
          <p:cNvSpPr>
            <a:spLocks noGrp="1"/>
          </p:cNvSpPr>
          <p:nvPr>
            <p:ph type="ftr" sz="quarter" idx="2"/>
          </p:nvPr>
        </p:nvSpPr>
        <p:spPr>
          <a:xfrm>
            <a:off x="0" y="9516039"/>
            <a:ext cx="2983495" cy="502674"/>
          </a:xfrm>
          <a:prstGeom prst="rect">
            <a:avLst/>
          </a:prstGeom>
        </p:spPr>
        <p:txBody>
          <a:bodyPr vert="horz" lIns="96588" tIns="48294" rIns="96588" bIns="48294" rtlCol="0" anchor="b"/>
          <a:lstStyle>
            <a:lvl1pPr algn="l">
              <a:defRPr sz="1300"/>
            </a:lvl1pPr>
          </a:lstStyle>
          <a:p>
            <a:pPr rtl="0"/>
            <a:endParaRPr lang="fr-FR" dirty="0"/>
          </a:p>
        </p:txBody>
      </p:sp>
      <p:sp>
        <p:nvSpPr>
          <p:cNvPr id="5" name="Espace réservé du numéro de diapositive 4"/>
          <p:cNvSpPr>
            <a:spLocks noGrp="1"/>
          </p:cNvSpPr>
          <p:nvPr>
            <p:ph type="sldNum" sz="quarter" idx="3"/>
          </p:nvPr>
        </p:nvSpPr>
        <p:spPr>
          <a:xfrm>
            <a:off x="3899900" y="9516039"/>
            <a:ext cx="2983495" cy="502674"/>
          </a:xfrm>
          <a:prstGeom prst="rect">
            <a:avLst/>
          </a:prstGeom>
        </p:spPr>
        <p:txBody>
          <a:bodyPr vert="horz" lIns="96588" tIns="48294" rIns="96588" bIns="48294" rtlCol="0" anchor="b"/>
          <a:lstStyle>
            <a:lvl1pPr algn="r">
              <a:defRPr sz="1300"/>
            </a:lvl1pPr>
          </a:lstStyle>
          <a:p>
            <a:pPr rtl="0"/>
            <a:fld id="{87A54D57-1E58-41A9-BDD9-F9650DC3A9B9}" type="slidenum">
              <a:rPr lang="fr-FR" smtClean="0"/>
              <a:t>‹N°›</a:t>
            </a:fld>
            <a:endParaRPr lang="fr-FR" dirty="0"/>
          </a:p>
        </p:txBody>
      </p:sp>
    </p:spTree>
    <p:extLst>
      <p:ext uri="{BB962C8B-B14F-4D97-AF65-F5344CB8AC3E}">
        <p14:creationId xmlns:p14="http://schemas.microsoft.com/office/powerpoint/2010/main" val="1928875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3495" cy="502676"/>
          </a:xfrm>
          <a:prstGeom prst="rect">
            <a:avLst/>
          </a:prstGeom>
        </p:spPr>
        <p:txBody>
          <a:bodyPr vert="horz" lIns="96588" tIns="48294" rIns="96588" bIns="48294" rtlCol="0"/>
          <a:lstStyle>
            <a:lvl1pPr algn="l">
              <a:defRPr sz="1300"/>
            </a:lvl1pPr>
          </a:lstStyle>
          <a:p>
            <a:pPr rtl="0"/>
            <a:endParaRPr lang="fr-FR" noProof="0" dirty="0"/>
          </a:p>
        </p:txBody>
      </p:sp>
      <p:sp>
        <p:nvSpPr>
          <p:cNvPr id="3" name="Espace réservé de la date 2"/>
          <p:cNvSpPr>
            <a:spLocks noGrp="1"/>
          </p:cNvSpPr>
          <p:nvPr>
            <p:ph type="dt" idx="1"/>
          </p:nvPr>
        </p:nvSpPr>
        <p:spPr>
          <a:xfrm>
            <a:off x="3899900" y="0"/>
            <a:ext cx="2983495" cy="502676"/>
          </a:xfrm>
          <a:prstGeom prst="rect">
            <a:avLst/>
          </a:prstGeom>
        </p:spPr>
        <p:txBody>
          <a:bodyPr vert="horz" lIns="96588" tIns="48294" rIns="96588" bIns="48294" rtlCol="0"/>
          <a:lstStyle>
            <a:lvl1pPr algn="r">
              <a:defRPr sz="1300"/>
            </a:lvl1pPr>
          </a:lstStyle>
          <a:p>
            <a:pPr rtl="0"/>
            <a:fld id="{56856CB9-CE4F-4F31-A815-8A96E0993A32}" type="datetime1">
              <a:rPr lang="fr-FR" noProof="0" smtClean="0"/>
              <a:t>14/02/2023</a:t>
            </a:fld>
            <a:endParaRPr lang="fr-FR" noProof="0" dirty="0"/>
          </a:p>
        </p:txBody>
      </p:sp>
      <p:sp>
        <p:nvSpPr>
          <p:cNvPr id="4" name="Espace réservé de l’image des diapositives 3"/>
          <p:cNvSpPr>
            <a:spLocks noGrp="1" noRot="1" noChangeAspect="1"/>
          </p:cNvSpPr>
          <p:nvPr>
            <p:ph type="sldImg" idx="2"/>
          </p:nvPr>
        </p:nvSpPr>
        <p:spPr>
          <a:xfrm>
            <a:off x="438150" y="1252538"/>
            <a:ext cx="6008688" cy="3381375"/>
          </a:xfrm>
          <a:prstGeom prst="rect">
            <a:avLst/>
          </a:prstGeom>
          <a:noFill/>
          <a:ln w="12700">
            <a:solidFill>
              <a:prstClr val="black"/>
            </a:solidFill>
          </a:ln>
        </p:spPr>
        <p:txBody>
          <a:bodyPr vert="horz" lIns="96588" tIns="48294" rIns="96588" bIns="48294" rtlCol="0" anchor="ctr"/>
          <a:lstStyle/>
          <a:p>
            <a:pPr rtl="0"/>
            <a:endParaRPr lang="fr-FR" noProof="0" dirty="0"/>
          </a:p>
        </p:txBody>
      </p:sp>
      <p:sp>
        <p:nvSpPr>
          <p:cNvPr id="5" name="Espace réservé des commentaires 4"/>
          <p:cNvSpPr>
            <a:spLocks noGrp="1"/>
          </p:cNvSpPr>
          <p:nvPr>
            <p:ph type="body" sz="quarter" idx="3"/>
          </p:nvPr>
        </p:nvSpPr>
        <p:spPr>
          <a:xfrm>
            <a:off x="688499" y="4821506"/>
            <a:ext cx="5507990" cy="3944868"/>
          </a:xfrm>
          <a:prstGeom prst="rect">
            <a:avLst/>
          </a:prstGeom>
        </p:spPr>
        <p:txBody>
          <a:bodyPr vert="horz" lIns="96588" tIns="48294" rIns="96588" bIns="48294"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9516039"/>
            <a:ext cx="2983495" cy="502674"/>
          </a:xfrm>
          <a:prstGeom prst="rect">
            <a:avLst/>
          </a:prstGeom>
        </p:spPr>
        <p:txBody>
          <a:bodyPr vert="horz" lIns="96588" tIns="48294" rIns="96588" bIns="48294" rtlCol="0" anchor="b"/>
          <a:lstStyle>
            <a:lvl1pPr algn="l">
              <a:defRPr sz="1300"/>
            </a:lvl1pPr>
          </a:lstStyle>
          <a:p>
            <a:pPr rtl="0"/>
            <a:endParaRPr lang="fr-FR" noProof="0" dirty="0"/>
          </a:p>
        </p:txBody>
      </p:sp>
      <p:sp>
        <p:nvSpPr>
          <p:cNvPr id="7" name="Espace réservé du numéro de diapositive 6"/>
          <p:cNvSpPr>
            <a:spLocks noGrp="1"/>
          </p:cNvSpPr>
          <p:nvPr>
            <p:ph type="sldNum" sz="quarter" idx="5"/>
          </p:nvPr>
        </p:nvSpPr>
        <p:spPr>
          <a:xfrm>
            <a:off x="3899900" y="9516039"/>
            <a:ext cx="2983495" cy="502674"/>
          </a:xfrm>
          <a:prstGeom prst="rect">
            <a:avLst/>
          </a:prstGeom>
        </p:spPr>
        <p:txBody>
          <a:bodyPr vert="horz" lIns="96588" tIns="48294" rIns="96588" bIns="48294" rtlCol="0" anchor="b"/>
          <a:lstStyle>
            <a:lvl1pPr algn="r">
              <a:defRPr sz="1300"/>
            </a:lvl1pPr>
          </a:lstStyle>
          <a:p>
            <a:pPr rtl="0"/>
            <a:fld id="{F5EB433F-E5C6-4E8D-82E5-3D359E2C0E58}" type="slidenum">
              <a:rPr lang="fr-FR" noProof="0" smtClean="0"/>
              <a:t>‹N°›</a:t>
            </a:fld>
            <a:endParaRPr lang="fr-FR" noProof="0" dirty="0"/>
          </a:p>
        </p:txBody>
      </p:sp>
    </p:spTree>
    <p:extLst>
      <p:ext uri="{BB962C8B-B14F-4D97-AF65-F5344CB8AC3E}">
        <p14:creationId xmlns:p14="http://schemas.microsoft.com/office/powerpoint/2010/main" val="6117784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F5EB433F-E5C6-4E8D-82E5-3D359E2C0E58}" type="slidenum">
              <a:rPr lang="fr-FR" noProof="0" smtClean="0"/>
              <a:t>2</a:t>
            </a:fld>
            <a:endParaRPr lang="fr-FR" noProof="0" dirty="0"/>
          </a:p>
        </p:txBody>
      </p:sp>
    </p:spTree>
    <p:extLst>
      <p:ext uri="{BB962C8B-B14F-4D97-AF65-F5344CB8AC3E}">
        <p14:creationId xmlns:p14="http://schemas.microsoft.com/office/powerpoint/2010/main" val="93358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3</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309471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16</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17879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20</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424811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Espace réservé de l'image des diapositives 1"/>
          <p:cNvSpPr>
            <a:spLocks noGrp="1" noRot="1" noChangeAspect="1" noTextEdit="1"/>
          </p:cNvSpPr>
          <p:nvPr>
            <p:ph type="sldImg"/>
          </p:nvPr>
        </p:nvSpPr>
        <p:spPr bwMode="auto">
          <a:xfrm>
            <a:off x="-201613" y="822325"/>
            <a:ext cx="7315201" cy="4116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259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12505">
              <a:defRPr sz="2100">
                <a:solidFill>
                  <a:schemeClr val="tx1"/>
                </a:solidFill>
                <a:latin typeface="Calibri" pitchFamily="34" charset="0"/>
                <a:cs typeface="Arial" charset="0"/>
              </a:defRPr>
            </a:lvl1pPr>
            <a:lvl2pPr marL="792469" indent="-304795" defTabSz="1112505">
              <a:defRPr sz="2100">
                <a:solidFill>
                  <a:schemeClr val="tx1"/>
                </a:solidFill>
                <a:latin typeface="Calibri" pitchFamily="34" charset="0"/>
                <a:cs typeface="Arial" charset="0"/>
              </a:defRPr>
            </a:lvl2pPr>
            <a:lvl3pPr marL="1219183" indent="-243836" defTabSz="1112505">
              <a:defRPr sz="2100">
                <a:solidFill>
                  <a:schemeClr val="tx1"/>
                </a:solidFill>
                <a:latin typeface="Calibri" pitchFamily="34" charset="0"/>
                <a:cs typeface="Arial" charset="0"/>
              </a:defRPr>
            </a:lvl3pPr>
            <a:lvl4pPr marL="1706856" indent="-243836" defTabSz="1112505">
              <a:defRPr sz="2100">
                <a:solidFill>
                  <a:schemeClr val="tx1"/>
                </a:solidFill>
                <a:latin typeface="Calibri" pitchFamily="34" charset="0"/>
                <a:cs typeface="Arial" charset="0"/>
              </a:defRPr>
            </a:lvl4pPr>
            <a:lvl5pPr marL="2194530" indent="-243836" defTabSz="1112505">
              <a:defRPr sz="2100">
                <a:solidFill>
                  <a:schemeClr val="tx1"/>
                </a:solidFill>
                <a:latin typeface="Calibri" pitchFamily="34" charset="0"/>
                <a:cs typeface="Arial" charset="0"/>
              </a:defRPr>
            </a:lvl5pPr>
            <a:lvl6pPr marL="2682202" indent="-243836" defTabSz="1112505" eaLnBrk="0" fontAlgn="base" hangingPunct="0">
              <a:spcBef>
                <a:spcPct val="0"/>
              </a:spcBef>
              <a:spcAft>
                <a:spcPct val="0"/>
              </a:spcAft>
              <a:defRPr sz="2100">
                <a:solidFill>
                  <a:schemeClr val="tx1"/>
                </a:solidFill>
                <a:latin typeface="Calibri" pitchFamily="34" charset="0"/>
                <a:cs typeface="Arial" charset="0"/>
              </a:defRPr>
            </a:lvl6pPr>
            <a:lvl7pPr marL="3169876" indent="-243836" defTabSz="1112505" eaLnBrk="0" fontAlgn="base" hangingPunct="0">
              <a:spcBef>
                <a:spcPct val="0"/>
              </a:spcBef>
              <a:spcAft>
                <a:spcPct val="0"/>
              </a:spcAft>
              <a:defRPr sz="2100">
                <a:solidFill>
                  <a:schemeClr val="tx1"/>
                </a:solidFill>
                <a:latin typeface="Calibri" pitchFamily="34" charset="0"/>
                <a:cs typeface="Arial" charset="0"/>
              </a:defRPr>
            </a:lvl7pPr>
            <a:lvl8pPr marL="3657549" indent="-243836" defTabSz="1112505" eaLnBrk="0" fontAlgn="base" hangingPunct="0">
              <a:spcBef>
                <a:spcPct val="0"/>
              </a:spcBef>
              <a:spcAft>
                <a:spcPct val="0"/>
              </a:spcAft>
              <a:defRPr sz="2100">
                <a:solidFill>
                  <a:schemeClr val="tx1"/>
                </a:solidFill>
                <a:latin typeface="Calibri" pitchFamily="34" charset="0"/>
                <a:cs typeface="Arial" charset="0"/>
              </a:defRPr>
            </a:lvl8pPr>
            <a:lvl9pPr marL="4145222" indent="-243836" defTabSz="1112505" eaLnBrk="0" fontAlgn="base" hangingPunct="0">
              <a:spcBef>
                <a:spcPct val="0"/>
              </a:spcBef>
              <a:spcAft>
                <a:spcPct val="0"/>
              </a:spcAft>
              <a:defRPr sz="2100">
                <a:solidFill>
                  <a:schemeClr val="tx1"/>
                </a:solidFill>
                <a:latin typeface="Calibri" pitchFamily="34" charset="0"/>
                <a:cs typeface="Arial" charset="0"/>
              </a:defRPr>
            </a:lvl9pPr>
          </a:lstStyle>
          <a:p>
            <a:fld id="{47297B96-CD67-4914-87B3-BA7114921EAD}" type="slidenum">
              <a:rPr lang="fr-FR" altLang="fr-FR" sz="1300"/>
              <a:pPr/>
              <a:t>24</a:t>
            </a:fld>
            <a:endParaRPr lang="fr-FR" altLang="fr-FR" sz="1300"/>
          </a:p>
        </p:txBody>
      </p:sp>
    </p:spTree>
    <p:extLst>
      <p:ext uri="{BB962C8B-B14F-4D97-AF65-F5344CB8AC3E}">
        <p14:creationId xmlns:p14="http://schemas.microsoft.com/office/powerpoint/2010/main" val="3359691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27</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2722770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36</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164458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2616139-F5A4-4F76-A2FA-57EA26EAD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Times" panose="02020603050405020304" pitchFamily="18" charset="0"/>
              </a:defRPr>
            </a:lvl1pPr>
            <a:lvl2pPr marL="742950" indent="-285750" defTabSz="919163">
              <a:spcBef>
                <a:spcPct val="30000"/>
              </a:spcBef>
              <a:defRPr sz="1200">
                <a:solidFill>
                  <a:schemeClr val="tx1"/>
                </a:solidFill>
                <a:latin typeface="Times" panose="02020603050405020304" pitchFamily="18" charset="0"/>
              </a:defRPr>
            </a:lvl2pPr>
            <a:lvl3pPr marL="1143000" indent="-228600" defTabSz="919163">
              <a:spcBef>
                <a:spcPct val="30000"/>
              </a:spcBef>
              <a:defRPr sz="1200">
                <a:solidFill>
                  <a:schemeClr val="tx1"/>
                </a:solidFill>
                <a:latin typeface="Times" panose="02020603050405020304" pitchFamily="18" charset="0"/>
              </a:defRPr>
            </a:lvl3pPr>
            <a:lvl4pPr marL="1601788" indent="-228600" defTabSz="919163">
              <a:spcBef>
                <a:spcPct val="30000"/>
              </a:spcBef>
              <a:defRPr sz="1200">
                <a:solidFill>
                  <a:schemeClr val="tx1"/>
                </a:solidFill>
                <a:latin typeface="Times" panose="02020603050405020304" pitchFamily="18" charset="0"/>
              </a:defRPr>
            </a:lvl4pPr>
            <a:lvl5pPr marL="2058988" indent="-228600" defTabSz="919163">
              <a:spcBef>
                <a:spcPct val="30000"/>
              </a:spcBef>
              <a:defRPr sz="1200">
                <a:solidFill>
                  <a:schemeClr val="tx1"/>
                </a:solidFill>
                <a:latin typeface="Times" panose="02020603050405020304" pitchFamily="18" charset="0"/>
              </a:defRPr>
            </a:lvl5pPr>
            <a:lvl6pPr marL="2516188" indent="-228600" defTabSz="919163" eaLnBrk="0" fontAlgn="base" hangingPunct="0">
              <a:spcBef>
                <a:spcPct val="30000"/>
              </a:spcBef>
              <a:spcAft>
                <a:spcPct val="0"/>
              </a:spcAft>
              <a:defRPr sz="1200">
                <a:solidFill>
                  <a:schemeClr val="tx1"/>
                </a:solidFill>
                <a:latin typeface="Times" panose="02020603050405020304" pitchFamily="18" charset="0"/>
              </a:defRPr>
            </a:lvl6pPr>
            <a:lvl7pPr marL="2973388" indent="-228600" defTabSz="919163" eaLnBrk="0" fontAlgn="base" hangingPunct="0">
              <a:spcBef>
                <a:spcPct val="30000"/>
              </a:spcBef>
              <a:spcAft>
                <a:spcPct val="0"/>
              </a:spcAft>
              <a:defRPr sz="1200">
                <a:solidFill>
                  <a:schemeClr val="tx1"/>
                </a:solidFill>
                <a:latin typeface="Times" panose="02020603050405020304" pitchFamily="18" charset="0"/>
              </a:defRPr>
            </a:lvl7pPr>
            <a:lvl8pPr marL="3430588" indent="-228600" defTabSz="919163" eaLnBrk="0" fontAlgn="base" hangingPunct="0">
              <a:spcBef>
                <a:spcPct val="30000"/>
              </a:spcBef>
              <a:spcAft>
                <a:spcPct val="0"/>
              </a:spcAft>
              <a:defRPr sz="1200">
                <a:solidFill>
                  <a:schemeClr val="tx1"/>
                </a:solidFill>
                <a:latin typeface="Times" panose="02020603050405020304" pitchFamily="18" charset="0"/>
              </a:defRPr>
            </a:lvl8pPr>
            <a:lvl9pPr marL="3887788" indent="-228600" defTabSz="91916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028193AD-7471-455E-9F87-39E192C2D04A}" type="slidenum">
              <a:rPr lang="fr-FR" altLang="fr-FR"/>
              <a:pPr>
                <a:spcBef>
                  <a:spcPct val="0"/>
                </a:spcBef>
              </a:pPr>
              <a:t>42</a:t>
            </a:fld>
            <a:endParaRPr lang="fr-FR" altLang="fr-FR"/>
          </a:p>
        </p:txBody>
      </p:sp>
      <p:sp>
        <p:nvSpPr>
          <p:cNvPr id="8195" name="Rectangle 2">
            <a:extLst>
              <a:ext uri="{FF2B5EF4-FFF2-40B4-BE49-F238E27FC236}">
                <a16:creationId xmlns:a16="http://schemas.microsoft.com/office/drawing/2014/main" id="{548F2BFF-2994-4844-B9BF-C7C228B9544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25786966-DB83-476F-A91A-9AD1915C4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Times" panose="02020603050405020304" pitchFamily="18" charset="0"/>
            </a:endParaRPr>
          </a:p>
        </p:txBody>
      </p:sp>
    </p:spTree>
    <p:extLst>
      <p:ext uri="{BB962C8B-B14F-4D97-AF65-F5344CB8AC3E}">
        <p14:creationId xmlns:p14="http://schemas.microsoft.com/office/powerpoint/2010/main" val="2837819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Rectangle">
            <a:extLst>
              <a:ext uri="{FF2B5EF4-FFF2-40B4-BE49-F238E27FC236}">
                <a16:creationId xmlns:a16="http://schemas.microsoft.com/office/drawing/2014/main" id="{2787060D-ACBB-4B8C-9D45-83BC7AF39326}"/>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fr-FR" sz="1600" noProof="0" dirty="0"/>
          </a:p>
        </p:txBody>
      </p:sp>
      <p:sp>
        <p:nvSpPr>
          <p:cNvPr id="9" name="Rectangle">
            <a:extLst>
              <a:ext uri="{FF2B5EF4-FFF2-40B4-BE49-F238E27FC236}">
                <a16:creationId xmlns:a16="http://schemas.microsoft.com/office/drawing/2014/main" id="{F5DF08E0-3588-4916-B3D6-B5383423453B}"/>
              </a:ext>
            </a:extLst>
          </p:cNvPr>
          <p:cNvSpPr/>
          <p:nvPr userDrawn="1"/>
        </p:nvSpPr>
        <p:spPr>
          <a:xfrm>
            <a:off x="635000" y="85086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
        <p:nvSpPr>
          <p:cNvPr id="13" name="Espace réservé de la date 12">
            <a:extLst>
              <a:ext uri="{FF2B5EF4-FFF2-40B4-BE49-F238E27FC236}">
                <a16:creationId xmlns:a16="http://schemas.microsoft.com/office/drawing/2014/main" id="{884A49A8-F975-4C84-98A4-37A67B8B53FE}"/>
              </a:ext>
            </a:extLst>
          </p:cNvPr>
          <p:cNvSpPr>
            <a:spLocks noGrp="1"/>
          </p:cNvSpPr>
          <p:nvPr>
            <p:ph type="dt" sz="half" idx="10"/>
          </p:nvPr>
        </p:nvSpPr>
        <p:spPr/>
        <p:txBody>
          <a:bodyPr/>
          <a:lstStyle/>
          <a:p>
            <a:pPr rtl="0"/>
            <a:fld id="{3EA29384-1E72-4F5A-9ABF-1B827A50D6A8}" type="datetime1">
              <a:rPr lang="fr-FR" noProof="0" smtClean="0"/>
              <a:t>14/02/2023</a:t>
            </a:fld>
            <a:endParaRPr lang="fr-FR" noProof="0" dirty="0"/>
          </a:p>
        </p:txBody>
      </p:sp>
      <p:sp>
        <p:nvSpPr>
          <p:cNvPr id="14" name="Espace réservé du pied de page 13">
            <a:extLst>
              <a:ext uri="{FF2B5EF4-FFF2-40B4-BE49-F238E27FC236}">
                <a16:creationId xmlns:a16="http://schemas.microsoft.com/office/drawing/2014/main" id="{3B4CF5C3-E29A-4685-AB09-0EE43567C168}"/>
              </a:ext>
            </a:extLst>
          </p:cNvPr>
          <p:cNvSpPr>
            <a:spLocks noGrp="1"/>
          </p:cNvSpPr>
          <p:nvPr>
            <p:ph type="ftr" sz="quarter" idx="11"/>
          </p:nvPr>
        </p:nvSpPr>
        <p:spPr/>
        <p:txBody>
          <a:bodyPr/>
          <a:lstStyle/>
          <a:p>
            <a:pPr rtl="0"/>
            <a:endParaRPr lang="fr-FR" noProof="0" dirty="0"/>
          </a:p>
        </p:txBody>
      </p:sp>
      <p:sp>
        <p:nvSpPr>
          <p:cNvPr id="15" name="Espace réservé du numéro de diapositive 14">
            <a:extLst>
              <a:ext uri="{FF2B5EF4-FFF2-40B4-BE49-F238E27FC236}">
                <a16:creationId xmlns:a16="http://schemas.microsoft.com/office/drawing/2014/main" id="{751FC5CF-08AA-4C04-BD57-802A11B214A5}"/>
              </a:ext>
            </a:extLst>
          </p:cNvPr>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290631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B2FD1977-92C0-445D-A975-C0E9A0A63121}" type="datetime1">
              <a:rPr lang="fr-FR" noProof="0" smtClean="0"/>
              <a:t>14/02/2023</a:t>
            </a:fld>
            <a:endParaRPr lang="fr-FR" noProof="0"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409682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58FAED8-9E00-470E-BA23-81B0330FEB70}" type="datetime1">
              <a:rPr lang="fr-FR" noProof="0" smtClean="0"/>
              <a:t>14/02/2023</a:t>
            </a:fld>
            <a:endParaRPr lang="fr-FR" noProof="0"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fr-FR" noProof="0" smtClean="0"/>
              <a:t>‹N°›</a:t>
            </a:fld>
            <a:endParaRPr lang="fr-FR" noProof="0"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597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rtl="0"/>
            <a:fld id="{2594710F-4728-483A-95F1-D76976C63745}" type="datetime1">
              <a:rPr lang="fr-FR" noProof="0" smtClean="0"/>
              <a:t>14/02/2023</a:t>
            </a:fld>
            <a:endParaRPr lang="fr-F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1225958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rtl="0"/>
            <a:fld id="{01C16C15-0EF5-43C6-837E-5E2B634CEF1B}" type="datetime1">
              <a:rPr lang="fr-FR" noProof="0" smtClean="0"/>
              <a:t>14/02/2023</a:t>
            </a:fld>
            <a:endParaRPr lang="fr-FR" noProof="0"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fr-FR" noProof="0" smtClean="0"/>
              <a:t>‹N°›</a:t>
            </a:fld>
            <a:endParaRPr lang="fr-FR" noProof="0"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0337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rtl="0"/>
            <a:fld id="{4966E562-CABA-4B9A-AD59-658C7640A161}" type="datetime1">
              <a:rPr lang="fr-FR" noProof="0" smtClean="0"/>
              <a:t>14/02/2023</a:t>
            </a:fld>
            <a:endParaRPr lang="fr-F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2745441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C3CF1F70-8B71-439E-B9CF-48419C5B4101}" type="datetime1">
              <a:rPr lang="fr-FR" noProof="0" smtClean="0"/>
              <a:t>14/02/2023</a:t>
            </a:fld>
            <a:endParaRPr lang="fr-FR"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1952315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F67D499F-6268-4C7F-AA17-C382DE4DABAA}" type="datetime1">
              <a:rPr lang="fr-FR" noProof="0" smtClean="0"/>
              <a:t>14/02/2023</a:t>
            </a:fld>
            <a:endParaRPr lang="fr-FR"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2529821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
        <p:nvSpPr>
          <p:cNvPr id="3" name="Espace réservé du contenu 2"/>
          <p:cNvSpPr>
            <a:spLocks noGrp="1"/>
          </p:cNvSpPr>
          <p:nvPr>
            <p:ph idx="1"/>
          </p:nvPr>
        </p:nvSpPr>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7" name="Espace réservé de la date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15330884-32F2-40C3-8082-25138037CEBF}" type="datetime1">
              <a:rPr lang="fr-FR" noProof="0" smtClean="0"/>
              <a:t>14/02/2023</a:t>
            </a:fld>
            <a:endParaRPr lang="fr-FR" noProof="0" dirty="0"/>
          </a:p>
        </p:txBody>
      </p:sp>
      <p:sp>
        <p:nvSpPr>
          <p:cNvPr id="9" name="Espace réservé du numéro de diapositive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fr-FR" noProof="0" smtClean="0"/>
              <a:t>‹N°›</a:t>
            </a:fld>
            <a:endParaRPr lang="fr-FR" noProof="0" dirty="0"/>
          </a:p>
        </p:txBody>
      </p:sp>
      <p:sp>
        <p:nvSpPr>
          <p:cNvPr id="11" name="Espace réservé du titre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fr-FR" noProof="0" dirty="0"/>
              <a:t>CLIQUEZ POUR MODIFIER LE STYLE DU TITRE DE MASQUE</a:t>
            </a:r>
          </a:p>
        </p:txBody>
      </p:sp>
    </p:spTree>
    <p:extLst>
      <p:ext uri="{BB962C8B-B14F-4D97-AF65-F5344CB8AC3E}">
        <p14:creationId xmlns:p14="http://schemas.microsoft.com/office/powerpoint/2010/main" val="3432407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
        <p:nvSpPr>
          <p:cNvPr id="3" name="Espace réservé du texte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4" name="Espace réservé du contenu 3"/>
          <p:cNvSpPr>
            <a:spLocks noGrp="1"/>
          </p:cNvSpPr>
          <p:nvPr>
            <p:ph sz="half" idx="2"/>
          </p:nvPr>
        </p:nvSpPr>
        <p:spPr>
          <a:xfrm>
            <a:off x="1097280" y="2958274"/>
            <a:ext cx="4639736" cy="2910821"/>
          </a:xfrm>
        </p:spPr>
        <p:txBody>
          <a:bodyPr rtlCol="0">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6" name="Espace réservé du contenu 5"/>
          <p:cNvSpPr>
            <a:spLocks noGrp="1"/>
          </p:cNvSpPr>
          <p:nvPr>
            <p:ph sz="quarter" idx="4"/>
          </p:nvPr>
        </p:nvSpPr>
        <p:spPr>
          <a:xfrm>
            <a:off x="6515944" y="2958273"/>
            <a:ext cx="4639736" cy="2910821"/>
          </a:xfrm>
        </p:spPr>
        <p:txBody>
          <a:bodyPr rtlCol="0">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 name="Espace réservé de la date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1AFE17D9-A134-4EE2-B4C6-57EC8C244874}" type="datetime1">
              <a:rPr lang="fr-FR" noProof="0" smtClean="0"/>
              <a:t>14/02/2023</a:t>
            </a:fld>
            <a:endParaRPr lang="fr-FR" noProof="0" dirty="0"/>
          </a:p>
        </p:txBody>
      </p:sp>
      <p:sp>
        <p:nvSpPr>
          <p:cNvPr id="12" name="Espace réservé au numéro de diapositive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fr-FR" noProof="0" smtClean="0"/>
              <a:t>‹N°›</a:t>
            </a:fld>
            <a:endParaRPr lang="fr-FR" noProof="0" dirty="0"/>
          </a:p>
        </p:txBody>
      </p:sp>
      <p:sp>
        <p:nvSpPr>
          <p:cNvPr id="17" name="Espace réservé du titre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fr-FR" noProof="0" dirty="0"/>
              <a:t>CLIQUEZ POUR MODIFIER LE STYLE DU TITRE DE MASQUE</a:t>
            </a:r>
          </a:p>
        </p:txBody>
      </p:sp>
    </p:spTree>
    <p:extLst>
      <p:ext uri="{BB962C8B-B14F-4D97-AF65-F5344CB8AC3E}">
        <p14:creationId xmlns:p14="http://schemas.microsoft.com/office/powerpoint/2010/main" val="24232241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
        <p:nvSpPr>
          <p:cNvPr id="6" name="Espace réservé de la date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B56D949D-51CD-4EB8-AF1E-F0C11A215592}" type="datetime1">
              <a:rPr lang="fr-FR" noProof="0" smtClean="0"/>
              <a:t>14/02/2023</a:t>
            </a:fld>
            <a:endParaRPr lang="fr-FR" noProof="0" dirty="0"/>
          </a:p>
        </p:txBody>
      </p:sp>
      <p:sp>
        <p:nvSpPr>
          <p:cNvPr id="8" name="Espace réservé du numéro de diapositive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fr-FR" noProof="0" smtClean="0"/>
              <a:t>‹N°›</a:t>
            </a:fld>
            <a:endParaRPr lang="fr-FR" noProof="0" dirty="0"/>
          </a:p>
        </p:txBody>
      </p:sp>
      <p:sp>
        <p:nvSpPr>
          <p:cNvPr id="14" name="Espace réservé du titre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fr-FR" noProof="0" dirty="0"/>
              <a:t>CLIQUEZ POUR MODIFIER LE STYLE DU TITRE DE MASQUE</a:t>
            </a:r>
          </a:p>
        </p:txBody>
      </p:sp>
    </p:spTree>
    <p:extLst>
      <p:ext uri="{BB962C8B-B14F-4D97-AF65-F5344CB8AC3E}">
        <p14:creationId xmlns:p14="http://schemas.microsoft.com/office/powerpoint/2010/main" val="302039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C5E978CA-D0DD-4551-9F19-B0AD34C2F92C}" type="datetime1">
              <a:rPr lang="fr-FR" noProof="0" smtClean="0"/>
              <a:t>14/02/2023</a:t>
            </a:fld>
            <a:endParaRPr lang="fr-FR" noProof="0" dirty="0"/>
          </a:p>
        </p:txBody>
      </p:sp>
      <p:sp>
        <p:nvSpPr>
          <p:cNvPr id="6" name="Slide Number Placeholder 5"/>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
        <p:nvSpPr>
          <p:cNvPr id="10" name="Rectangle">
            <a:extLst>
              <a:ext uri="{FF2B5EF4-FFF2-40B4-BE49-F238E27FC236}">
                <a16:creationId xmlns:a16="http://schemas.microsoft.com/office/drawing/2014/main" id="{3C229D79-B7DC-4D8D-AB39-900C7F1BEA4D}"/>
              </a:ext>
            </a:extLst>
          </p:cNvPr>
          <p:cNvSpPr/>
          <p:nvPr userDrawn="1"/>
        </p:nvSpPr>
        <p:spPr>
          <a:xfrm>
            <a:off x="738188" y="746874"/>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Tree>
    <p:extLst>
      <p:ext uri="{BB962C8B-B14F-4D97-AF65-F5344CB8AC3E}">
        <p14:creationId xmlns:p14="http://schemas.microsoft.com/office/powerpoint/2010/main" val="1796718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FCAF9-1FE7-4D5D-A258-1737B38FD1E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A6DEFB3-D2E0-497A-BC96-D9E6DF54DDA7}"/>
              </a:ext>
            </a:extLst>
          </p:cNvPr>
          <p:cNvSpPr>
            <a:spLocks noGrp="1"/>
          </p:cNvSpPr>
          <p:nvPr>
            <p:ph type="dt" sz="half" idx="10"/>
          </p:nvPr>
        </p:nvSpPr>
        <p:spPr/>
        <p:txBody>
          <a:bodyPr/>
          <a:lstStyle/>
          <a:p>
            <a:pPr rtl="0"/>
            <a:fld id="{51F18886-3C3F-48AC-A840-FBB1B2EA2854}" type="datetime1">
              <a:rPr lang="fr-FR" noProof="0" smtClean="0"/>
              <a:t>14/02/2023</a:t>
            </a:fld>
            <a:endParaRPr lang="fr-FR" noProof="0" dirty="0"/>
          </a:p>
        </p:txBody>
      </p:sp>
      <p:sp>
        <p:nvSpPr>
          <p:cNvPr id="5" name="Espace réservé du numéro de diapositive 4">
            <a:extLst>
              <a:ext uri="{FF2B5EF4-FFF2-40B4-BE49-F238E27FC236}">
                <a16:creationId xmlns:a16="http://schemas.microsoft.com/office/drawing/2014/main" id="{7724781C-E4CD-4772-8F3E-E89F54919D46}"/>
              </a:ext>
            </a:extLst>
          </p:cNvPr>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4161014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0" y="274639"/>
            <a:ext cx="10972800" cy="58515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214340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812805" y="1930401"/>
            <a:ext cx="10581452" cy="4301067"/>
          </a:xfrm>
          <a:noFill/>
        </p:spPr>
        <p:txBody>
          <a:bodyPr>
            <a:normAutofit/>
          </a:bodyPr>
          <a:lstStyle>
            <a:lvl1pPr marL="185547" indent="-185547">
              <a:buClr>
                <a:srgbClr val="9C9E9F"/>
              </a:buClr>
              <a:buSzPct val="70000"/>
              <a:buFontTx/>
              <a:buBlip>
                <a:blip r:embed="rId2"/>
              </a:buBlip>
              <a:defRPr sz="2086" b="0">
                <a:solidFill>
                  <a:schemeClr val="tx1"/>
                </a:solidFill>
              </a:defRPr>
            </a:lvl1pPr>
            <a:lvl2pPr marL="466333" indent="-185547">
              <a:buClr>
                <a:srgbClr val="E2001A"/>
              </a:buClr>
              <a:buSzPct val="70000"/>
              <a:buFontTx/>
              <a:buBlip>
                <a:blip r:embed="rId3"/>
              </a:buBlip>
              <a:defRPr sz="1632" b="0" i="1">
                <a:solidFill>
                  <a:srgbClr val="E2001A"/>
                </a:solidFill>
              </a:defRPr>
            </a:lvl2pPr>
            <a:lvl3pPr marL="653523" indent="-187191">
              <a:buClr>
                <a:srgbClr val="E2001A"/>
              </a:buClr>
              <a:buSzPct val="50000"/>
              <a:buFontTx/>
              <a:buBlip>
                <a:blip r:embed="rId3"/>
              </a:buBlip>
              <a:defRPr sz="1270" b="0">
                <a:solidFill>
                  <a:schemeClr val="tx1"/>
                </a:solidFill>
              </a:defRPr>
            </a:lvl3pPr>
            <a:lvl4pPr>
              <a:defRPr sz="1451" b="0">
                <a:solidFill>
                  <a:schemeClr val="tx1"/>
                </a:solidFill>
              </a:defRPr>
            </a:lvl4pPr>
            <a:lvl5pPr>
              <a:defRPr sz="1451" b="0">
                <a:solidFill>
                  <a:schemeClr val="tx1"/>
                </a:solidFill>
              </a:defRPr>
            </a:lvl5pPr>
            <a:lvl6pPr>
              <a:defRPr sz="1904"/>
            </a:lvl6pPr>
            <a:lvl7pPr>
              <a:defRPr sz="1904"/>
            </a:lvl7pPr>
            <a:lvl8pPr>
              <a:defRPr sz="1904"/>
            </a:lvl8pPr>
            <a:lvl9pPr>
              <a:defRPr sz="1904"/>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itre 1"/>
          <p:cNvSpPr>
            <a:spLocks noGrp="1"/>
          </p:cNvSpPr>
          <p:nvPr>
            <p:ph type="title"/>
          </p:nvPr>
        </p:nvSpPr>
        <p:spPr>
          <a:xfrm>
            <a:off x="268800" y="201608"/>
            <a:ext cx="11664000" cy="972172"/>
          </a:xfrm>
          <a:prstGeom prst="round2DiagRect">
            <a:avLst>
              <a:gd name="adj1" fmla="val 0"/>
              <a:gd name="adj2" fmla="val 50000"/>
            </a:avLst>
          </a:prstGeom>
          <a:solidFill>
            <a:schemeClr val="accent5"/>
          </a:solidFill>
        </p:spPr>
        <p:txBody>
          <a:bodyPr lIns="104287" tIns="52144" rIns="104287" bIns="52144"/>
          <a:lstStyle/>
          <a:p>
            <a:r>
              <a:rPr lang="fr-FR"/>
              <a:t>Modifiez le style du titre</a:t>
            </a:r>
            <a:endParaRPr lang="fr-FR" dirty="0"/>
          </a:p>
        </p:txBody>
      </p:sp>
      <p:sp>
        <p:nvSpPr>
          <p:cNvPr id="6" name="Espace réservé du pied de page 4"/>
          <p:cNvSpPr>
            <a:spLocks noGrp="1"/>
          </p:cNvSpPr>
          <p:nvPr>
            <p:ph type="ftr" sz="quarter" idx="10"/>
          </p:nvPr>
        </p:nvSpPr>
        <p:spPr/>
        <p:txBody>
          <a:bodyPr lIns="104287" tIns="52144" rIns="104287" bIns="52144"/>
          <a:lstStyle>
            <a:lvl1pPr>
              <a:defRPr lang="fr-FR" sz="816" b="1">
                <a:solidFill>
                  <a:prstClr val="black">
                    <a:tint val="75000"/>
                  </a:prstClr>
                </a:solidFill>
              </a:defRPr>
            </a:lvl1pPr>
          </a:lstStyle>
          <a:p>
            <a:pPr>
              <a:defRPr/>
            </a:pPr>
            <a:r>
              <a:t>TITRE PRÉSENTATION / SOUS TITRE / DATE</a:t>
            </a:r>
            <a:endParaRPr dirty="0"/>
          </a:p>
        </p:txBody>
      </p:sp>
      <p:sp>
        <p:nvSpPr>
          <p:cNvPr id="7" name="Espace réservé du numéro de diapositive 5"/>
          <p:cNvSpPr>
            <a:spLocks noGrp="1"/>
          </p:cNvSpPr>
          <p:nvPr>
            <p:ph type="sldNum" sz="quarter" idx="11"/>
          </p:nvPr>
        </p:nvSpPr>
        <p:spPr/>
        <p:txBody>
          <a:bodyPr lIns="104287" tIns="52144" rIns="104287" bIns="52144"/>
          <a:lstStyle>
            <a:lvl1pPr defTabSz="944446">
              <a:defRPr/>
            </a:lvl1pPr>
          </a:lstStyle>
          <a:p>
            <a:pPr>
              <a:defRPr/>
            </a:pPr>
            <a:fld id="{DB4828EB-A070-4056-9E41-1CA398560ED3}" type="slidenum">
              <a:rPr lang="fr-FR" altLang="fr-FR"/>
              <a:pPr>
                <a:defRPr/>
              </a:pPr>
              <a:t>‹N°›</a:t>
            </a:fld>
            <a:endParaRPr lang="fr-FR" altLang="fr-FR"/>
          </a:p>
        </p:txBody>
      </p:sp>
    </p:spTree>
    <p:extLst>
      <p:ext uri="{BB962C8B-B14F-4D97-AF65-F5344CB8AC3E}">
        <p14:creationId xmlns:p14="http://schemas.microsoft.com/office/powerpoint/2010/main" val="425374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rgbClr val="191919"/>
                </a:solidFill>
              </a:defRPr>
            </a:lvl1pPr>
          </a:lstStyle>
          <a:p>
            <a:fld id="{40AABBA1-66A9-4A91-9E6A-7976FAAB7FAC}" type="datetime1">
              <a:rPr lang="fr-FR" smtClean="0">
                <a:solidFill>
                  <a:srgbClr val="191919"/>
                </a:solidFill>
              </a:rPr>
              <a:t>14/02/2023</a:t>
            </a:fld>
            <a:endParaRPr lang="fr-FR" dirty="0">
              <a:solidFill>
                <a:srgbClr val="191919"/>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284649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rtl="0"/>
            <a:fld id="{1899E83D-CB02-43A2-8E1E-F6D571CFC473}" type="datetime1">
              <a:rPr lang="fr-FR" noProof="0" smtClean="0"/>
              <a:t>14/02/2023</a:t>
            </a:fld>
            <a:endParaRPr lang="fr-FR" noProof="0"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49461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rtl="0"/>
            <a:fld id="{9F39D79B-90B4-49AE-8FA9-FB2E67253BCB}" type="datetime1">
              <a:rPr lang="fr-FR" noProof="0" smtClean="0"/>
              <a:t>14/02/2023</a:t>
            </a:fld>
            <a:endParaRPr lang="fr-FR" noProof="0"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3A98EE3D-8CD1-4C3F-BD1C-C98C9596463C}" type="slidenum">
              <a:rPr lang="fr-FR" noProof="0" smtClean="0"/>
              <a:t>‹N°›</a:t>
            </a:fld>
            <a:endParaRPr lang="fr-FR" noProof="0" dirty="0"/>
          </a:p>
        </p:txBody>
      </p:sp>
      <p:sp>
        <p:nvSpPr>
          <p:cNvPr id="11" name="Rectangle">
            <a:extLst>
              <a:ext uri="{FF2B5EF4-FFF2-40B4-BE49-F238E27FC236}">
                <a16:creationId xmlns:a16="http://schemas.microsoft.com/office/drawing/2014/main" id="{AC8B59EC-0380-49ED-9C87-5AC78766C942}"/>
              </a:ext>
            </a:extLst>
          </p:cNvPr>
          <p:cNvSpPr/>
          <p:nvPr userDrawn="1"/>
        </p:nvSpPr>
        <p:spPr>
          <a:xfrm flipH="1">
            <a:off x="0" y="0"/>
            <a:ext cx="6096000"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fr-FR" sz="1600" noProof="0" dirty="0"/>
          </a:p>
        </p:txBody>
      </p:sp>
      <p:sp>
        <p:nvSpPr>
          <p:cNvPr id="14" name="Rectangle">
            <a:extLst>
              <a:ext uri="{FF2B5EF4-FFF2-40B4-BE49-F238E27FC236}">
                <a16:creationId xmlns:a16="http://schemas.microsoft.com/office/drawing/2014/main" id="{04C05B8F-545C-44E7-AA54-2F8C958C00D8}"/>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Tree>
    <p:extLst>
      <p:ext uri="{BB962C8B-B14F-4D97-AF65-F5344CB8AC3E}">
        <p14:creationId xmlns:p14="http://schemas.microsoft.com/office/powerpoint/2010/main" val="385945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rtl="0"/>
            <a:fld id="{39614AB9-0C6D-4476-B985-3825B49097F0}" type="datetime1">
              <a:rPr lang="fr-FR" noProof="0" smtClean="0"/>
              <a:t>14/02/2023</a:t>
            </a:fld>
            <a:endParaRPr lang="fr-FR" noProof="0"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416903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313987" y="6350072"/>
            <a:ext cx="1146283" cy="370396"/>
          </a:xfrm>
        </p:spPr>
        <p:txBody>
          <a:bodyPr/>
          <a:lstStyle/>
          <a:p>
            <a:pPr rtl="0"/>
            <a:fld id="{471B8728-8844-4ACD-9284-1F654255AA8B}" type="datetime1">
              <a:rPr lang="fr-FR" noProof="0" smtClean="0"/>
              <a:t>14/02/2023</a:t>
            </a:fld>
            <a:endParaRPr lang="fr-FR" noProof="0"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lvl1pPr>
              <a:defRPr/>
            </a:lvl1pPr>
          </a:lstStyle>
          <a:p>
            <a:r>
              <a:rPr lang="fr-FR" dirty="0"/>
              <a:t>5</a:t>
            </a:r>
          </a:p>
        </p:txBody>
      </p:sp>
    </p:spTree>
    <p:extLst>
      <p:ext uri="{BB962C8B-B14F-4D97-AF65-F5344CB8AC3E}">
        <p14:creationId xmlns:p14="http://schemas.microsoft.com/office/powerpoint/2010/main" val="421078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15DFEF79-8BC7-4907-8DAB-8856F93AAD9B}" type="datetime1">
              <a:rPr lang="fr-FR" noProof="0" smtClean="0"/>
              <a:t>14/02/2023</a:t>
            </a:fld>
            <a:endParaRPr lang="fr-FR" noProof="0"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3A98EE3D-8CD1-4C3F-BD1C-C98C9596463C}" type="slidenum">
              <a:rPr lang="fr-FR" noProof="0" smtClean="0"/>
              <a:t>‹N°›</a:t>
            </a:fld>
            <a:endParaRPr lang="fr-FR" noProof="0" dirty="0"/>
          </a:p>
        </p:txBody>
      </p:sp>
    </p:spTree>
    <p:extLst>
      <p:ext uri="{BB962C8B-B14F-4D97-AF65-F5344CB8AC3E}">
        <p14:creationId xmlns:p14="http://schemas.microsoft.com/office/powerpoint/2010/main" val="382891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9763017" y="6434656"/>
            <a:ext cx="1146283" cy="370396"/>
          </a:xfrm>
        </p:spPr>
        <p:txBody>
          <a:bodyPr/>
          <a:lstStyle/>
          <a:p>
            <a:pPr rtl="0"/>
            <a:fld id="{E96DA220-F6E4-4DE2-AEE7-91298630735F}" type="datetime1">
              <a:rPr lang="fr-FR" noProof="0" smtClean="0"/>
              <a:t>14/02/2023</a:t>
            </a:fld>
            <a:endParaRPr lang="fr-F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A98EE3D-8CD1-4C3F-BD1C-C98C9596463C}" type="slidenum">
              <a:rPr lang="fr-FR" noProof="0" smtClean="0"/>
              <a:t>‹N°›</a:t>
            </a:fld>
            <a:endParaRPr lang="fr-FR" noProof="0" dirty="0"/>
          </a:p>
        </p:txBody>
      </p:sp>
      <p:sp>
        <p:nvSpPr>
          <p:cNvPr id="10" name="Rectangle">
            <a:extLst>
              <a:ext uri="{FF2B5EF4-FFF2-40B4-BE49-F238E27FC236}">
                <a16:creationId xmlns:a16="http://schemas.microsoft.com/office/drawing/2014/main" id="{A9F517AE-63B8-40FC-8215-394F79AFB037}"/>
              </a:ext>
            </a:extLst>
          </p:cNvPr>
          <p:cNvSpPr/>
          <p:nvPr userDrawn="1"/>
        </p:nvSpPr>
        <p:spPr>
          <a:xfrm>
            <a:off x="10993582" y="0"/>
            <a:ext cx="1198418"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fr-FR" sz="1600" noProof="0" dirty="0"/>
          </a:p>
        </p:txBody>
      </p:sp>
      <p:sp>
        <p:nvSpPr>
          <p:cNvPr id="11" name="Rectangle">
            <a:extLst>
              <a:ext uri="{FF2B5EF4-FFF2-40B4-BE49-F238E27FC236}">
                <a16:creationId xmlns:a16="http://schemas.microsoft.com/office/drawing/2014/main" id="{8DBE6516-D15D-4F69-9989-1BC92B32604D}"/>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fr-FR" sz="1600" noProof="0" dirty="0"/>
          </a:p>
        </p:txBody>
      </p:sp>
    </p:spTree>
    <p:extLst>
      <p:ext uri="{BB962C8B-B14F-4D97-AF65-F5344CB8AC3E}">
        <p14:creationId xmlns:p14="http://schemas.microsoft.com/office/powerpoint/2010/main" val="112180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410717" y="6386403"/>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7A3DB890-D135-44B0-BFB1-24EC265FC9C1}" type="datetime1">
              <a:rPr lang="fr-FR" noProof="0" smtClean="0"/>
              <a:t>14/02/2023</a:t>
            </a:fld>
            <a:endParaRPr lang="fr-FR" noProof="0" dirty="0"/>
          </a:p>
        </p:txBody>
      </p:sp>
      <p:sp>
        <p:nvSpPr>
          <p:cNvPr id="5" name="Footer Placeholder 4"/>
          <p:cNvSpPr>
            <a:spLocks noGrp="1"/>
          </p:cNvSpPr>
          <p:nvPr>
            <p:ph type="ftr" sz="quarter" idx="3"/>
          </p:nvPr>
        </p:nvSpPr>
        <p:spPr>
          <a:xfrm>
            <a:off x="965417" y="6370355"/>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3A98EE3D-8CD1-4C3F-BD1C-C98C9596463C}" type="slidenum">
              <a:rPr lang="fr-FR" noProof="0" smtClean="0"/>
              <a:t>‹N°›</a:t>
            </a:fld>
            <a:endParaRPr lang="fr-FR" noProof="0" dirty="0"/>
          </a:p>
        </p:txBody>
      </p:sp>
      <p:pic>
        <p:nvPicPr>
          <p:cNvPr id="9" name="Image 8">
            <a:extLst>
              <a:ext uri="{FF2B5EF4-FFF2-40B4-BE49-F238E27FC236}">
                <a16:creationId xmlns:a16="http://schemas.microsoft.com/office/drawing/2014/main" id="{6C31794E-6E9A-4FF4-BAD0-CCE1A0861832}"/>
              </a:ext>
            </a:extLst>
          </p:cNvPr>
          <p:cNvPicPr>
            <a:picLocks noChangeAspect="1"/>
          </p:cNvPicPr>
          <p:nvPr userDrawn="1"/>
        </p:nvPicPr>
        <p:blipFill>
          <a:blip r:embed="rId24"/>
          <a:stretch>
            <a:fillRect/>
          </a:stretch>
        </p:blipFill>
        <p:spPr>
          <a:xfrm>
            <a:off x="243711" y="20322"/>
            <a:ext cx="1285831" cy="774905"/>
          </a:xfrm>
          <a:prstGeom prst="rect">
            <a:avLst/>
          </a:prstGeom>
        </p:spPr>
      </p:pic>
    </p:spTree>
    <p:extLst>
      <p:ext uri="{BB962C8B-B14F-4D97-AF65-F5344CB8AC3E}">
        <p14:creationId xmlns:p14="http://schemas.microsoft.com/office/powerpoint/2010/main" val="4209105392"/>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 id="2147483675" r:id="rId17"/>
    <p:sldLayoutId id="2147483684" r:id="rId18"/>
    <p:sldLayoutId id="2147483678" r:id="rId19"/>
    <p:sldLayoutId id="2147483871" r:id="rId20"/>
    <p:sldLayoutId id="2147483872" r:id="rId21"/>
    <p:sldLayoutId id="2147483873" r:id="rId22"/>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fr.wikipedia.org/wiki/Fichier:France_location_map-Regions_and_departements.svg"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emf"/><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4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emf"/><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4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emf"/><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4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emf"/><Relationship Id="rId1" Type="http://schemas.openxmlformats.org/officeDocument/2006/relationships/slideLayout" Target="../slideLayouts/slideLayout2.xml"/><Relationship Id="rId4" Type="http://schemas.openxmlformats.org/officeDocument/2006/relationships/image" Target="../media/image45.emf"/></Relationships>
</file>

<file path=ppt/slides/_rels/slide4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emf"/><Relationship Id="rId1" Type="http://schemas.openxmlformats.org/officeDocument/2006/relationships/slideLayout" Target="../slideLayouts/slideLayout2.xml"/><Relationship Id="rId4" Type="http://schemas.openxmlformats.org/officeDocument/2006/relationships/image" Target="../media/image4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0B28438-0B9A-4A96-B888-F7CFFF173A6C}"/>
              </a:ext>
            </a:extLst>
          </p:cNvPr>
          <p:cNvSpPr>
            <a:spLocks noGrp="1"/>
          </p:cNvSpPr>
          <p:nvPr>
            <p:ph type="sldNum" sz="quarter" idx="12"/>
          </p:nvPr>
        </p:nvSpPr>
        <p:spPr/>
        <p:txBody>
          <a:bodyPr/>
          <a:lstStyle/>
          <a:p>
            <a:pPr rtl="0"/>
            <a:fld id="{3A98EE3D-8CD1-4C3F-BD1C-C98C9596463C}" type="slidenum">
              <a:rPr lang="fr-FR" noProof="0" smtClean="0"/>
              <a:t>1</a:t>
            </a:fld>
            <a:endParaRPr lang="fr-FR" noProof="0" dirty="0"/>
          </a:p>
        </p:txBody>
      </p:sp>
      <p:sp>
        <p:nvSpPr>
          <p:cNvPr id="6" name="Rectangle 2">
            <a:extLst>
              <a:ext uri="{FF2B5EF4-FFF2-40B4-BE49-F238E27FC236}">
                <a16:creationId xmlns:a16="http://schemas.microsoft.com/office/drawing/2014/main" id="{E9F10A0A-AC87-4288-801E-95DDE2F98F4A}"/>
              </a:ext>
            </a:extLst>
          </p:cNvPr>
          <p:cNvSpPr>
            <a:spLocks noChangeArrowheads="1"/>
          </p:cNvSpPr>
          <p:nvPr/>
        </p:nvSpPr>
        <p:spPr bwMode="auto">
          <a:xfrm>
            <a:off x="1582475" y="3290995"/>
            <a:ext cx="8642350" cy="1657350"/>
          </a:xfrm>
          <a:prstGeom prst="rect">
            <a:avLst/>
          </a:prstGeom>
          <a:noFill/>
          <a:ln>
            <a:noFill/>
          </a:ln>
        </p:spPr>
        <p:txBody>
          <a:bodyPr lIns="92075" tIns="46038" rIns="92075" bIns="46038" anchor="ct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ctr" eaLnBrk="1" hangingPunct="1">
              <a:defRPr/>
            </a:pPr>
            <a:r>
              <a:rPr lang="fr-FR" altLang="fr-FR" sz="3200" b="0" dirty="0">
                <a:ln w="0"/>
                <a:solidFill>
                  <a:srgbClr val="0070C0"/>
                </a:solidFill>
                <a:effectLst>
                  <a:outerShdw blurRad="38100" dist="25400" dir="5400000" algn="ctr" rotWithShape="0">
                    <a:srgbClr val="6E747A">
                      <a:alpha val="43000"/>
                    </a:srgbClr>
                  </a:outerShdw>
                </a:effectLst>
                <a:latin typeface="Arial" panose="020B0604020202020204" pitchFamily="34" charset="0"/>
                <a:ea typeface="+mj-ea"/>
                <a:cs typeface="Arial" panose="020B0604020202020204" pitchFamily="34" charset="0"/>
              </a:rPr>
              <a:t>Rapport du Président sur le prix </a:t>
            </a:r>
          </a:p>
          <a:p>
            <a:pPr algn="ctr" eaLnBrk="1" hangingPunct="1">
              <a:defRPr/>
            </a:pPr>
            <a:r>
              <a:rPr lang="fr-FR" altLang="fr-FR" sz="3200" b="0" dirty="0">
                <a:ln w="0"/>
                <a:solidFill>
                  <a:srgbClr val="0070C0"/>
                </a:solidFill>
                <a:effectLst>
                  <a:outerShdw blurRad="38100" dist="25400" dir="5400000" algn="ctr" rotWithShape="0">
                    <a:srgbClr val="6E747A">
                      <a:alpha val="43000"/>
                    </a:srgbClr>
                  </a:outerShdw>
                </a:effectLst>
                <a:latin typeface="Arial" panose="020B0604020202020204" pitchFamily="34" charset="0"/>
                <a:ea typeface="+mj-ea"/>
                <a:cs typeface="Arial" panose="020B0604020202020204" pitchFamily="34" charset="0"/>
              </a:rPr>
              <a:t>et la Qualité du service d’Eau Potable</a:t>
            </a:r>
          </a:p>
          <a:p>
            <a:pPr algn="ctr" eaLnBrk="1" hangingPunct="1">
              <a:spcBef>
                <a:spcPts val="600"/>
              </a:spcBef>
              <a:defRPr/>
            </a:pPr>
            <a:r>
              <a:rPr lang="fr-FR" altLang="fr-FR" sz="3200" b="0" dirty="0">
                <a:ln w="0"/>
                <a:solidFill>
                  <a:srgbClr val="0070C0"/>
                </a:solidFill>
                <a:effectLst>
                  <a:outerShdw blurRad="38100" dist="25400" dir="5400000" algn="ctr" rotWithShape="0">
                    <a:srgbClr val="6E747A">
                      <a:alpha val="43000"/>
                    </a:srgbClr>
                  </a:outerShdw>
                </a:effectLst>
                <a:latin typeface="Arial" panose="020B0604020202020204" pitchFamily="34" charset="0"/>
                <a:ea typeface="+mj-ea"/>
                <a:cs typeface="Arial" panose="020B0604020202020204" pitchFamily="34" charset="0"/>
              </a:rPr>
              <a:t>Année 2021</a:t>
            </a:r>
          </a:p>
          <a:p>
            <a:pPr algn="ctr" eaLnBrk="1" hangingPunct="1">
              <a:spcBef>
                <a:spcPts val="600"/>
              </a:spcBef>
              <a:defRPr/>
            </a:pPr>
            <a:endParaRPr lang="fr-FR" altLang="fr-FR" sz="1000" dirty="0">
              <a:solidFill>
                <a:schemeClr val="accent1">
                  <a:lumMod val="50000"/>
                </a:schemeClr>
              </a:solidFill>
              <a:latin typeface="Arial" panose="020B0604020202020204" pitchFamily="34" charset="0"/>
              <a:cs typeface="Arial" panose="020B0604020202020204" pitchFamily="34" charset="0"/>
            </a:endParaRPr>
          </a:p>
        </p:txBody>
      </p:sp>
      <p:pic>
        <p:nvPicPr>
          <p:cNvPr id="8" name="Image 7">
            <a:extLst>
              <a:ext uri="{FF2B5EF4-FFF2-40B4-BE49-F238E27FC236}">
                <a16:creationId xmlns:a16="http://schemas.microsoft.com/office/drawing/2014/main" id="{3534EE74-398B-4531-A3DC-212C653DBEC5}"/>
              </a:ext>
            </a:extLst>
          </p:cNvPr>
          <p:cNvPicPr>
            <a:picLocks noChangeAspect="1"/>
          </p:cNvPicPr>
          <p:nvPr/>
        </p:nvPicPr>
        <p:blipFill>
          <a:blip r:embed="rId2"/>
          <a:stretch>
            <a:fillRect/>
          </a:stretch>
        </p:blipFill>
        <p:spPr>
          <a:xfrm>
            <a:off x="5263514" y="1243348"/>
            <a:ext cx="1280271" cy="1335140"/>
          </a:xfrm>
          <a:prstGeom prst="rect">
            <a:avLst/>
          </a:prstGeom>
        </p:spPr>
      </p:pic>
    </p:spTree>
    <p:extLst>
      <p:ext uri="{BB962C8B-B14F-4D97-AF65-F5344CB8AC3E}">
        <p14:creationId xmlns:p14="http://schemas.microsoft.com/office/powerpoint/2010/main" val="570888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5512F2AD-F4FF-42EB-B9B9-E4022C0DD121}"/>
              </a:ext>
            </a:extLst>
          </p:cNvPr>
          <p:cNvSpPr>
            <a:spLocks noGrp="1"/>
          </p:cNvSpPr>
          <p:nvPr>
            <p:ph type="sldNum" sz="quarter" idx="12"/>
          </p:nvPr>
        </p:nvSpPr>
        <p:spPr/>
        <p:txBody>
          <a:bodyPr/>
          <a:lstStyle/>
          <a:p>
            <a:pPr rtl="0"/>
            <a:fld id="{3A98EE3D-8CD1-4C3F-BD1C-C98C9596463C}" type="slidenum">
              <a:rPr lang="fr-FR" noProof="0" smtClean="0"/>
              <a:t>10</a:t>
            </a:fld>
            <a:endParaRPr lang="fr-FR" noProof="0" dirty="0"/>
          </a:p>
        </p:txBody>
      </p:sp>
      <p:sp>
        <p:nvSpPr>
          <p:cNvPr id="5" name="Titre 1">
            <a:extLst>
              <a:ext uri="{FF2B5EF4-FFF2-40B4-BE49-F238E27FC236}">
                <a16:creationId xmlns:a16="http://schemas.microsoft.com/office/drawing/2014/main" id="{98036FD0-C1A4-4FBA-A697-F9ACA6A02BAD}"/>
              </a:ext>
            </a:extLst>
          </p:cNvPr>
          <p:cNvSpPr txBox="1">
            <a:spLocks/>
          </p:cNvSpPr>
          <p:nvPr/>
        </p:nvSpPr>
        <p:spPr bwMode="auto">
          <a:xfrm>
            <a:off x="2148395" y="161287"/>
            <a:ext cx="7670309" cy="495661"/>
          </a:xfrm>
          <a:prstGeom prst="roundRect">
            <a:avLst>
              <a:gd name="adj" fmla="val 22000"/>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Le nombre d’abonnés et volumes </a:t>
            </a:r>
          </a:p>
        </p:txBody>
      </p:sp>
      <p:sp>
        <p:nvSpPr>
          <p:cNvPr id="9" name="Espace réservé du contenu 2">
            <a:extLst>
              <a:ext uri="{FF2B5EF4-FFF2-40B4-BE49-F238E27FC236}">
                <a16:creationId xmlns:a16="http://schemas.microsoft.com/office/drawing/2014/main" id="{C9EBE84C-6CF3-452F-915B-D3DF72BD653E}"/>
              </a:ext>
            </a:extLst>
          </p:cNvPr>
          <p:cNvSpPr txBox="1">
            <a:spLocks/>
          </p:cNvSpPr>
          <p:nvPr/>
        </p:nvSpPr>
        <p:spPr bwMode="auto">
          <a:xfrm>
            <a:off x="1311579" y="1152907"/>
            <a:ext cx="9261726" cy="1240424"/>
          </a:xfrm>
          <a:prstGeom prst="rect">
            <a:avLst/>
          </a:prstGeom>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defTabSz="914400">
              <a:buFont typeface="Wingdings" panose="05000000000000000000" pitchFamily="2" charset="2"/>
              <a:buChar char="ü"/>
              <a:defRPr/>
            </a:pPr>
            <a:r>
              <a:rPr lang="fr-FR" altLang="fr-FR" sz="1600" kern="0" dirty="0">
                <a:solidFill>
                  <a:schemeClr val="bg2">
                    <a:lumMod val="10000"/>
                  </a:schemeClr>
                </a:solidFill>
                <a:latin typeface="Arial" panose="020B0604020202020204" pitchFamily="34" charset="0"/>
                <a:cs typeface="Arial" panose="020B0604020202020204" pitchFamily="34" charset="0"/>
              </a:rPr>
              <a:t>Le service public d’eau potable du S.M.A.E.P de l’Ouest Briard dessert </a:t>
            </a:r>
            <a:r>
              <a:rPr lang="fr-FR" altLang="fr-FR" sz="1600" u="sng" kern="0" dirty="0">
                <a:solidFill>
                  <a:schemeClr val="bg2">
                    <a:lumMod val="10000"/>
                  </a:schemeClr>
                </a:solidFill>
                <a:latin typeface="Arial" panose="020B0604020202020204" pitchFamily="34" charset="0"/>
                <a:cs typeface="Arial" panose="020B0604020202020204" pitchFamily="34" charset="0"/>
              </a:rPr>
              <a:t>sur la totalité du territoire</a:t>
            </a:r>
            <a:r>
              <a:rPr lang="fr-FR" altLang="fr-FR" sz="1600" kern="0" dirty="0">
                <a:solidFill>
                  <a:schemeClr val="bg2">
                    <a:lumMod val="10000"/>
                  </a:schemeClr>
                </a:solidFill>
                <a:latin typeface="Arial" panose="020B0604020202020204" pitchFamily="34" charset="0"/>
                <a:cs typeface="Arial" panose="020B0604020202020204" pitchFamily="34" charset="0"/>
              </a:rPr>
              <a:t> </a:t>
            </a:r>
            <a:r>
              <a:rPr lang="fr-FR" altLang="fr-FR" sz="1600" kern="0" dirty="0">
                <a:solidFill>
                  <a:srgbClr val="191919"/>
                </a:solidFill>
                <a:latin typeface="Arial" panose="020B0604020202020204" pitchFamily="34" charset="0"/>
                <a:cs typeface="Arial" panose="020B0604020202020204" pitchFamily="34" charset="0"/>
              </a:rPr>
              <a:t>115 756 </a:t>
            </a:r>
            <a:r>
              <a:rPr lang="fr-FR" altLang="fr-FR" sz="1600" kern="0" dirty="0">
                <a:solidFill>
                  <a:schemeClr val="bg2">
                    <a:lumMod val="10000"/>
                  </a:schemeClr>
                </a:solidFill>
                <a:latin typeface="Arial" panose="020B0604020202020204" pitchFamily="34" charset="0"/>
                <a:cs typeface="Arial" panose="020B0604020202020204" pitchFamily="34" charset="0"/>
              </a:rPr>
              <a:t>habitants au 31/12/2021</a:t>
            </a:r>
            <a:r>
              <a:rPr lang="fr-FR" altLang="fr-FR" sz="1600" b="1" kern="0" dirty="0">
                <a:solidFill>
                  <a:schemeClr val="bg2">
                    <a:lumMod val="10000"/>
                  </a:schemeClr>
                </a:solidFill>
                <a:latin typeface="Arial" panose="020B0604020202020204" pitchFamily="34" charset="0"/>
                <a:cs typeface="Arial" panose="020B0604020202020204" pitchFamily="34" charset="0"/>
              </a:rPr>
              <a:t> </a:t>
            </a:r>
            <a:r>
              <a:rPr lang="fr-FR" altLang="fr-FR" sz="1600" kern="0" dirty="0">
                <a:solidFill>
                  <a:schemeClr val="bg2">
                    <a:lumMod val="10000"/>
                  </a:schemeClr>
                </a:solidFill>
                <a:latin typeface="Arial" panose="020B0604020202020204" pitchFamily="34" charset="0"/>
                <a:cs typeface="Arial" panose="020B0604020202020204" pitchFamily="34" charset="0"/>
              </a:rPr>
              <a:t>contre </a:t>
            </a:r>
            <a:r>
              <a:rPr lang="fr-FR" altLang="fr-FR" sz="1600" kern="0" dirty="0">
                <a:solidFill>
                  <a:srgbClr val="191919"/>
                </a:solidFill>
                <a:latin typeface="Arial" panose="020B0604020202020204" pitchFamily="34" charset="0"/>
                <a:cs typeface="Arial" panose="020B0604020202020204" pitchFamily="34" charset="0"/>
              </a:rPr>
              <a:t>116 137 </a:t>
            </a:r>
            <a:r>
              <a:rPr lang="fr-FR" altLang="fr-FR" sz="1600" kern="0" dirty="0">
                <a:solidFill>
                  <a:schemeClr val="bg2">
                    <a:lumMod val="10000"/>
                  </a:schemeClr>
                </a:solidFill>
                <a:latin typeface="Arial" panose="020B0604020202020204" pitchFamily="34" charset="0"/>
                <a:cs typeface="Arial" panose="020B0604020202020204" pitchFamily="34" charset="0"/>
              </a:rPr>
              <a:t>au 31/12/2020.</a:t>
            </a:r>
          </a:p>
          <a:p>
            <a:pPr marL="0" indent="0" algn="just" defTabSz="914400">
              <a:buNone/>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r>
              <a:rPr lang="fr-FR" altLang="fr-FR" sz="1600" kern="0" dirty="0">
                <a:solidFill>
                  <a:schemeClr val="bg2">
                    <a:lumMod val="10000"/>
                  </a:schemeClr>
                </a:solidFill>
                <a:latin typeface="Arial" panose="020B0604020202020204" pitchFamily="34" charset="0"/>
                <a:cs typeface="Arial" panose="020B0604020202020204" pitchFamily="34" charset="0"/>
              </a:rPr>
              <a:t>Le tableau ci-dessous récapitule les données du S.M.A.E.P de l’Ouest Briard  :</a:t>
            </a:r>
          </a:p>
          <a:p>
            <a:pPr algn="just" defTabSz="914400">
              <a:buFont typeface="Wingdings" panose="05000000000000000000" pitchFamily="2" charset="2"/>
              <a:buChar char="ü"/>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marL="0" indent="0" algn="just" defTabSz="914400">
              <a:buFontTx/>
              <a:buNone/>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marL="0" indent="0" algn="just" defTabSz="914400">
              <a:buFontTx/>
              <a:buNone/>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marL="0" indent="0" algn="just" defTabSz="914400">
              <a:buFontTx/>
              <a:buNone/>
              <a:defRPr/>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r>
              <a:rPr lang="fr-FR" altLang="fr-FR" sz="1600" kern="0" dirty="0">
                <a:solidFill>
                  <a:schemeClr val="bg2">
                    <a:lumMod val="10000"/>
                  </a:schemeClr>
                </a:solidFill>
                <a:latin typeface="Arial" panose="020B0604020202020204" pitchFamily="34" charset="0"/>
                <a:cs typeface="Arial" panose="020B0604020202020204" pitchFamily="34" charset="0"/>
              </a:rPr>
              <a:t>Intégration des communes de Roissy en Brie en 2016, Pontcarré en 2017 et Ozoir la Ferrière en 2019</a:t>
            </a:r>
            <a:r>
              <a:rPr lang="fr-FR" altLang="fr-FR" sz="1600" kern="0" dirty="0">
                <a:solidFill>
                  <a:schemeClr val="bg2">
                    <a:lumMod val="10000"/>
                  </a:schemeClr>
                </a:solidFill>
                <a:latin typeface="Calibri" panose="020F0502020204030204" pitchFamily="34" charset="0"/>
              </a:rPr>
              <a:t>.</a:t>
            </a:r>
          </a:p>
          <a:p>
            <a:pPr algn="just" defTabSz="914400">
              <a:buFontTx/>
              <a:buNone/>
              <a:defRPr/>
            </a:pPr>
            <a:endParaRPr lang="fr-FR" altLang="fr-FR" sz="1600" kern="0" dirty="0">
              <a:solidFill>
                <a:schemeClr val="bg2">
                  <a:lumMod val="10000"/>
                </a:schemeClr>
              </a:solidFill>
              <a:latin typeface="Calibri" panose="020F0502020204030204" pitchFamily="34" charset="0"/>
            </a:endParaRPr>
          </a:p>
        </p:txBody>
      </p:sp>
      <p:sp>
        <p:nvSpPr>
          <p:cNvPr id="10" name="Espace réservé du numéro de diapositive 1">
            <a:extLst>
              <a:ext uri="{FF2B5EF4-FFF2-40B4-BE49-F238E27FC236}">
                <a16:creationId xmlns:a16="http://schemas.microsoft.com/office/drawing/2014/main" id="{4BCF15CF-5A5E-3D88-F8E9-0134DF64A82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10</a:t>
            </a:fld>
            <a:endParaRPr lang="fr-FR" b="1" dirty="0">
              <a:solidFill>
                <a:srgbClr val="191919"/>
              </a:solidFill>
            </a:endParaRPr>
          </a:p>
        </p:txBody>
      </p:sp>
      <p:pic>
        <p:nvPicPr>
          <p:cNvPr id="6" name="Image 5">
            <a:extLst>
              <a:ext uri="{FF2B5EF4-FFF2-40B4-BE49-F238E27FC236}">
                <a16:creationId xmlns:a16="http://schemas.microsoft.com/office/drawing/2014/main" id="{3ACDB441-5761-4AB1-03E5-38C347553D4B}"/>
              </a:ext>
            </a:extLst>
          </p:cNvPr>
          <p:cNvPicPr>
            <a:picLocks noChangeAspect="1"/>
          </p:cNvPicPr>
          <p:nvPr/>
        </p:nvPicPr>
        <p:blipFill>
          <a:blip r:embed="rId2"/>
          <a:stretch>
            <a:fillRect/>
          </a:stretch>
        </p:blipFill>
        <p:spPr>
          <a:xfrm>
            <a:off x="1311579" y="2477053"/>
            <a:ext cx="9766300" cy="2082800"/>
          </a:xfrm>
          <a:prstGeom prst="rect">
            <a:avLst/>
          </a:prstGeom>
        </p:spPr>
      </p:pic>
    </p:spTree>
    <p:extLst>
      <p:ext uri="{BB962C8B-B14F-4D97-AF65-F5344CB8AC3E}">
        <p14:creationId xmlns:p14="http://schemas.microsoft.com/office/powerpoint/2010/main" val="129967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EA254F98-9A22-43D1-9D5A-1744D8D40E36}"/>
              </a:ext>
            </a:extLst>
          </p:cNvPr>
          <p:cNvSpPr>
            <a:spLocks noGrp="1"/>
          </p:cNvSpPr>
          <p:nvPr>
            <p:ph type="sldNum" sz="quarter" idx="12"/>
          </p:nvPr>
        </p:nvSpPr>
        <p:spPr/>
        <p:txBody>
          <a:bodyPr/>
          <a:lstStyle/>
          <a:p>
            <a:pPr rtl="0"/>
            <a:fld id="{3A98EE3D-8CD1-4C3F-BD1C-C98C9596463C}" type="slidenum">
              <a:rPr lang="fr-FR" noProof="0" smtClean="0"/>
              <a:t>11</a:t>
            </a:fld>
            <a:endParaRPr lang="fr-FR" noProof="0" dirty="0"/>
          </a:p>
        </p:txBody>
      </p:sp>
      <p:sp>
        <p:nvSpPr>
          <p:cNvPr id="5" name="Titre 1">
            <a:extLst>
              <a:ext uri="{FF2B5EF4-FFF2-40B4-BE49-F238E27FC236}">
                <a16:creationId xmlns:a16="http://schemas.microsoft.com/office/drawing/2014/main" id="{4D06AA55-5B78-471D-9EB6-375AD41E9447}"/>
              </a:ext>
            </a:extLst>
          </p:cNvPr>
          <p:cNvSpPr txBox="1">
            <a:spLocks/>
          </p:cNvSpPr>
          <p:nvPr/>
        </p:nvSpPr>
        <p:spPr>
          <a:xfrm>
            <a:off x="2032987" y="141470"/>
            <a:ext cx="7583010" cy="488846"/>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Le nombre d’abonnés et volumes </a:t>
            </a:r>
            <a:br>
              <a:rPr kumimoji="0" lang="fr-FR" sz="3000" b="1" i="0" u="none" strike="noStrike" kern="0" cap="small" spc="0" normalizeH="0" baseline="0" noProof="0" dirty="0">
                <a:ln>
                  <a:noFill/>
                </a:ln>
                <a:solidFill>
                  <a:srgbClr val="800000"/>
                </a:solidFill>
                <a:effectLst/>
                <a:uLnTx/>
                <a:uFillTx/>
                <a:latin typeface="Calibri" pitchFamily="34" charset="0"/>
                <a:ea typeface="+mj-ea"/>
                <a:cs typeface="+mj-cs"/>
              </a:rPr>
            </a:br>
            <a:endParaRPr kumimoji="0" lang="fr-FR" sz="3000" b="0" i="0" u="none" strike="noStrike" kern="0" cap="small" spc="0" normalizeH="0" baseline="0" noProof="0" dirty="0">
              <a:ln>
                <a:noFill/>
              </a:ln>
              <a:solidFill>
                <a:srgbClr val="800000"/>
              </a:solidFill>
              <a:effectLst/>
              <a:uLnTx/>
              <a:uFillTx/>
              <a:latin typeface="Calibri" pitchFamily="34" charset="0"/>
              <a:ea typeface="+mj-ea"/>
              <a:cs typeface="+mj-cs"/>
            </a:endParaRPr>
          </a:p>
        </p:txBody>
      </p:sp>
      <p:sp>
        <p:nvSpPr>
          <p:cNvPr id="7" name="Espace réservé du contenu 5">
            <a:extLst>
              <a:ext uri="{FF2B5EF4-FFF2-40B4-BE49-F238E27FC236}">
                <a16:creationId xmlns:a16="http://schemas.microsoft.com/office/drawing/2014/main" id="{2BAF1E76-D350-4CA6-9CE1-6899AC5A12E6}"/>
              </a:ext>
            </a:extLst>
          </p:cNvPr>
          <p:cNvSpPr txBox="1">
            <a:spLocks/>
          </p:cNvSpPr>
          <p:nvPr/>
        </p:nvSpPr>
        <p:spPr bwMode="auto">
          <a:xfrm>
            <a:off x="952501" y="4536342"/>
            <a:ext cx="10206730" cy="9323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8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 nombre d’abonnés et le volume facturé augmentent en 2019 avec l’arrivée de la commune d’Ozoir la Ferrière</a:t>
            </a:r>
          </a:p>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 volume moyen facturé par abonné  est de 187m3/an en 2021.</a:t>
            </a:r>
          </a:p>
          <a:p>
            <a:pPr algn="just" defTabSz="914400">
              <a:buFont typeface="Wingdings" panose="05000000000000000000" pitchFamily="2" charset="2"/>
              <a:buChar char="ü"/>
            </a:pPr>
            <a:endParaRPr lang="fr-FR" altLang="fr-FR" sz="1600" kern="0" dirty="0">
              <a:solidFill>
                <a:schemeClr val="bg2">
                  <a:lumMod val="10000"/>
                </a:schemeClr>
              </a:solidFill>
              <a:latin typeface="Calibri" panose="020F0502020204030204" pitchFamily="34" charset="0"/>
            </a:endParaRPr>
          </a:p>
          <a:p>
            <a:pPr algn="just" defTabSz="914400">
              <a:buFontTx/>
              <a:buNone/>
            </a:pPr>
            <a:endParaRPr lang="fr-FR" altLang="fr-FR" sz="1600" kern="0" dirty="0">
              <a:solidFill>
                <a:schemeClr val="bg2">
                  <a:lumMod val="10000"/>
                </a:schemeClr>
              </a:solidFill>
              <a:latin typeface="Calibri" panose="020F0502020204030204" pitchFamily="34" charset="0"/>
            </a:endParaRPr>
          </a:p>
        </p:txBody>
      </p:sp>
      <p:pic>
        <p:nvPicPr>
          <p:cNvPr id="2" name="Image 1">
            <a:extLst>
              <a:ext uri="{FF2B5EF4-FFF2-40B4-BE49-F238E27FC236}">
                <a16:creationId xmlns:a16="http://schemas.microsoft.com/office/drawing/2014/main" id="{460CF8E8-FDAC-15FD-5AB0-85040E02AF60}"/>
              </a:ext>
            </a:extLst>
          </p:cNvPr>
          <p:cNvPicPr>
            <a:picLocks noChangeAspect="1"/>
          </p:cNvPicPr>
          <p:nvPr/>
        </p:nvPicPr>
        <p:blipFill>
          <a:blip r:embed="rId2"/>
          <a:stretch>
            <a:fillRect/>
          </a:stretch>
        </p:blipFill>
        <p:spPr>
          <a:xfrm>
            <a:off x="2688040" y="1152907"/>
            <a:ext cx="6815919" cy="2932430"/>
          </a:xfrm>
          <a:prstGeom prst="rect">
            <a:avLst/>
          </a:prstGeom>
        </p:spPr>
      </p:pic>
      <p:sp>
        <p:nvSpPr>
          <p:cNvPr id="3" name="Espace réservé du numéro de diapositive 1">
            <a:extLst>
              <a:ext uri="{FF2B5EF4-FFF2-40B4-BE49-F238E27FC236}">
                <a16:creationId xmlns:a16="http://schemas.microsoft.com/office/drawing/2014/main" id="{BF7D98A3-C059-D270-324F-9A36702097D4}"/>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11</a:t>
            </a:fld>
            <a:endParaRPr lang="fr-FR" b="1" dirty="0">
              <a:solidFill>
                <a:srgbClr val="191919"/>
              </a:solidFill>
            </a:endParaRPr>
          </a:p>
        </p:txBody>
      </p:sp>
    </p:spTree>
    <p:extLst>
      <p:ext uri="{BB962C8B-B14F-4D97-AF65-F5344CB8AC3E}">
        <p14:creationId xmlns:p14="http://schemas.microsoft.com/office/powerpoint/2010/main" val="177785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08459DF-C9E6-4795-95C0-C5D1EB551459}"/>
              </a:ext>
            </a:extLst>
          </p:cNvPr>
          <p:cNvSpPr>
            <a:spLocks noGrp="1"/>
          </p:cNvSpPr>
          <p:nvPr>
            <p:ph type="sldNum" sz="quarter" idx="12"/>
          </p:nvPr>
        </p:nvSpPr>
        <p:spPr/>
        <p:txBody>
          <a:bodyPr/>
          <a:lstStyle/>
          <a:p>
            <a:pPr rtl="0"/>
            <a:fld id="{3A98EE3D-8CD1-4C3F-BD1C-C98C9596463C}" type="slidenum">
              <a:rPr lang="fr-FR" noProof="0" smtClean="0"/>
              <a:t>12</a:t>
            </a:fld>
            <a:endParaRPr lang="fr-FR" noProof="0" dirty="0"/>
          </a:p>
        </p:txBody>
      </p:sp>
      <p:sp>
        <p:nvSpPr>
          <p:cNvPr id="7" name="Titre 1">
            <a:extLst>
              <a:ext uri="{FF2B5EF4-FFF2-40B4-BE49-F238E27FC236}">
                <a16:creationId xmlns:a16="http://schemas.microsoft.com/office/drawing/2014/main" id="{F9BA9D2F-DF7A-4895-BDC2-8D7AC1CA9BDE}"/>
              </a:ext>
            </a:extLst>
          </p:cNvPr>
          <p:cNvSpPr txBox="1">
            <a:spLocks/>
          </p:cNvSpPr>
          <p:nvPr/>
        </p:nvSpPr>
        <p:spPr>
          <a:xfrm>
            <a:off x="2470446" y="174568"/>
            <a:ext cx="7048856" cy="450184"/>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Le nombre d’abonnés et volumes </a:t>
            </a:r>
            <a:br>
              <a:rPr kumimoji="0" lang="fr-FR" sz="2400" b="1" i="0" u="none" strike="noStrike" kern="0" cap="small" spc="0" normalizeH="0" baseline="0" noProof="0" dirty="0">
                <a:ln>
                  <a:noFill/>
                </a:ln>
                <a:solidFill>
                  <a:srgbClr val="800000"/>
                </a:solidFill>
                <a:effectLst/>
                <a:uLnTx/>
                <a:uFillTx/>
                <a:latin typeface="Arial" panose="020B0604020202020204" pitchFamily="34" charset="0"/>
                <a:cs typeface="Arial" panose="020B0604020202020204" pitchFamily="34" charset="0"/>
              </a:rPr>
            </a:br>
            <a:endParaRPr kumimoji="0" lang="fr-FR" sz="2400" b="0" i="0" u="none" strike="noStrike" kern="0" cap="small" spc="0" normalizeH="0" baseline="0" noProof="0" dirty="0">
              <a:ln>
                <a:noFill/>
              </a:ln>
              <a:solidFill>
                <a:srgbClr val="800000"/>
              </a:solidFill>
              <a:effectLst/>
              <a:uLnTx/>
              <a:uFillTx/>
              <a:latin typeface="Arial" panose="020B0604020202020204" pitchFamily="34" charset="0"/>
              <a:cs typeface="Arial" panose="020B0604020202020204" pitchFamily="34" charset="0"/>
            </a:endParaRPr>
          </a:p>
        </p:txBody>
      </p:sp>
      <p:sp>
        <p:nvSpPr>
          <p:cNvPr id="8" name="Espace réservé du contenu 5">
            <a:extLst>
              <a:ext uri="{FF2B5EF4-FFF2-40B4-BE49-F238E27FC236}">
                <a16:creationId xmlns:a16="http://schemas.microsoft.com/office/drawing/2014/main" id="{6076EBA5-F6C8-4091-A1A2-85BBCD51BBC2}"/>
              </a:ext>
            </a:extLst>
          </p:cNvPr>
          <p:cNvSpPr txBox="1">
            <a:spLocks/>
          </p:cNvSpPr>
          <p:nvPr/>
        </p:nvSpPr>
        <p:spPr bwMode="auto">
          <a:xfrm>
            <a:off x="1752874" y="5259173"/>
            <a:ext cx="8940526" cy="8918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8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En 2021, 80,72 % des volumes étaient facturés aux clients individuels, 18,99 % aux autres collectivités et 0,29% aux clients autres que domestiques.</a:t>
            </a:r>
          </a:p>
        </p:txBody>
      </p:sp>
      <p:pic>
        <p:nvPicPr>
          <p:cNvPr id="3" name="Image 2">
            <a:extLst>
              <a:ext uri="{FF2B5EF4-FFF2-40B4-BE49-F238E27FC236}">
                <a16:creationId xmlns:a16="http://schemas.microsoft.com/office/drawing/2014/main" id="{B3A5E6F4-EEF0-4284-2AF7-8BB6253B4E0C}"/>
              </a:ext>
            </a:extLst>
          </p:cNvPr>
          <p:cNvPicPr>
            <a:picLocks noChangeAspect="1"/>
          </p:cNvPicPr>
          <p:nvPr/>
        </p:nvPicPr>
        <p:blipFill>
          <a:blip r:embed="rId2"/>
          <a:stretch>
            <a:fillRect/>
          </a:stretch>
        </p:blipFill>
        <p:spPr>
          <a:xfrm>
            <a:off x="3257854" y="1152907"/>
            <a:ext cx="5676292" cy="3906595"/>
          </a:xfrm>
          <a:prstGeom prst="rect">
            <a:avLst/>
          </a:prstGeom>
        </p:spPr>
      </p:pic>
      <p:sp>
        <p:nvSpPr>
          <p:cNvPr id="5" name="Espace réservé du numéro de diapositive 1">
            <a:extLst>
              <a:ext uri="{FF2B5EF4-FFF2-40B4-BE49-F238E27FC236}">
                <a16:creationId xmlns:a16="http://schemas.microsoft.com/office/drawing/2014/main" id="{C7593564-1EBC-F438-135C-AF6FF146D0F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12</a:t>
            </a:fld>
            <a:endParaRPr lang="fr-FR" b="1" dirty="0">
              <a:solidFill>
                <a:srgbClr val="191919"/>
              </a:solidFill>
            </a:endParaRPr>
          </a:p>
        </p:txBody>
      </p:sp>
    </p:spTree>
    <p:extLst>
      <p:ext uri="{BB962C8B-B14F-4D97-AF65-F5344CB8AC3E}">
        <p14:creationId xmlns:p14="http://schemas.microsoft.com/office/powerpoint/2010/main" val="37246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0703224A-7B7D-43C9-B6AE-8B1BCC39D7A5}"/>
              </a:ext>
            </a:extLst>
          </p:cNvPr>
          <p:cNvSpPr>
            <a:spLocks noGrp="1"/>
          </p:cNvSpPr>
          <p:nvPr>
            <p:ph type="title"/>
          </p:nvPr>
        </p:nvSpPr>
        <p:spPr bwMode="auto">
          <a:xfrm>
            <a:off x="2077374" y="72930"/>
            <a:ext cx="7838983" cy="486363"/>
          </a:xfrm>
          <a:prstGeom prst="roundRect">
            <a:avLst>
              <a:gd name="adj" fmla="val 22000"/>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ctr"/>
            <a:r>
              <a:rPr lang="fr-FR" altLang="fr-FR" sz="2000" b="1" dirty="0">
                <a:solidFill>
                  <a:srgbClr val="00B0F0"/>
                </a:solidFill>
                <a:latin typeface="Arial" panose="020B0604020202020204" pitchFamily="34" charset="0"/>
                <a:cs typeface="Arial" panose="020B0604020202020204" pitchFamily="34" charset="0"/>
              </a:rPr>
              <a:t>Nature des ressources utilisées et volumes prélevés </a:t>
            </a:r>
          </a:p>
        </p:txBody>
      </p:sp>
      <p:sp>
        <p:nvSpPr>
          <p:cNvPr id="4" name="Espace réservé du numéro de diapositive 3">
            <a:extLst>
              <a:ext uri="{FF2B5EF4-FFF2-40B4-BE49-F238E27FC236}">
                <a16:creationId xmlns:a16="http://schemas.microsoft.com/office/drawing/2014/main" id="{5CAEF3B4-17CD-46B8-9F18-A8048F05CFB4}"/>
              </a:ext>
            </a:extLst>
          </p:cNvPr>
          <p:cNvSpPr>
            <a:spLocks noGrp="1"/>
          </p:cNvSpPr>
          <p:nvPr>
            <p:ph type="sldNum" sz="quarter" idx="12"/>
          </p:nvPr>
        </p:nvSpPr>
        <p:spPr/>
        <p:txBody>
          <a:bodyPr/>
          <a:lstStyle/>
          <a:p>
            <a:pPr rtl="0"/>
            <a:fld id="{3A98EE3D-8CD1-4C3F-BD1C-C98C9596463C}" type="slidenum">
              <a:rPr lang="fr-FR" noProof="0" smtClean="0"/>
              <a:t>13</a:t>
            </a:fld>
            <a:endParaRPr lang="fr-FR" noProof="0" dirty="0"/>
          </a:p>
        </p:txBody>
      </p:sp>
      <p:sp>
        <p:nvSpPr>
          <p:cNvPr id="7" name="Espace réservé du contenu 5">
            <a:extLst>
              <a:ext uri="{FF2B5EF4-FFF2-40B4-BE49-F238E27FC236}">
                <a16:creationId xmlns:a16="http://schemas.microsoft.com/office/drawing/2014/main" id="{92724889-0472-4BDB-B162-AAFD4B6FCB4A}"/>
              </a:ext>
            </a:extLst>
          </p:cNvPr>
          <p:cNvSpPr txBox="1">
            <a:spLocks/>
          </p:cNvSpPr>
          <p:nvPr/>
        </p:nvSpPr>
        <p:spPr bwMode="auto">
          <a:xfrm>
            <a:off x="1163663" y="1092092"/>
            <a:ext cx="9864674" cy="9350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8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 service d’eau potable du S.M.A.E.P de l’Ouest Briard ne dispose pas de ressource en propre. Le service est alimenté par des achats d’eau.</a:t>
            </a:r>
          </a:p>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L’eau distribuée  sur le service provient de l’usine d’Annet-sur-Marne et du Moulin de Douves.</a:t>
            </a:r>
          </a:p>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L’eau provenant de l’usine d’Annet-sur-Marne est une eau de surface puisée dans la Marne, tandis que l’eau provenant de Douves est issue de forages.</a:t>
            </a:r>
          </a:p>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Le service est également exportateur d’eau (transit).</a:t>
            </a:r>
          </a:p>
          <a:p>
            <a:pPr algn="just" defTabSz="914400">
              <a:buFontTx/>
              <a:buNone/>
            </a:pPr>
            <a:endParaRPr lang="fr-FR" altLang="fr-FR" sz="1700" kern="0" dirty="0">
              <a:solidFill>
                <a:schemeClr val="bg2">
                  <a:lumMod val="10000"/>
                </a:schemeClr>
              </a:solidFill>
              <a:latin typeface="Calibri" panose="020F0502020204030204" pitchFamily="34" charset="0"/>
            </a:endParaRPr>
          </a:p>
        </p:txBody>
      </p:sp>
      <p:pic>
        <p:nvPicPr>
          <p:cNvPr id="3" name="Image 2">
            <a:extLst>
              <a:ext uri="{FF2B5EF4-FFF2-40B4-BE49-F238E27FC236}">
                <a16:creationId xmlns:a16="http://schemas.microsoft.com/office/drawing/2014/main" id="{A7AB7418-E239-5D1D-CE79-B5860DF97BCB}"/>
              </a:ext>
            </a:extLst>
          </p:cNvPr>
          <p:cNvPicPr>
            <a:picLocks noChangeAspect="1"/>
          </p:cNvPicPr>
          <p:nvPr/>
        </p:nvPicPr>
        <p:blipFill>
          <a:blip r:embed="rId2"/>
          <a:stretch>
            <a:fillRect/>
          </a:stretch>
        </p:blipFill>
        <p:spPr>
          <a:xfrm>
            <a:off x="897572" y="3246830"/>
            <a:ext cx="10694988" cy="1325170"/>
          </a:xfrm>
          <a:prstGeom prst="rect">
            <a:avLst/>
          </a:prstGeom>
        </p:spPr>
      </p:pic>
      <p:sp>
        <p:nvSpPr>
          <p:cNvPr id="5" name="Espace réservé du numéro de diapositive 1">
            <a:extLst>
              <a:ext uri="{FF2B5EF4-FFF2-40B4-BE49-F238E27FC236}">
                <a16:creationId xmlns:a16="http://schemas.microsoft.com/office/drawing/2014/main" id="{FD17EF15-69E6-E6D3-B0A2-C7EF8FD4544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13</a:t>
            </a:fld>
            <a:endParaRPr lang="fr-FR" b="1" dirty="0">
              <a:solidFill>
                <a:srgbClr val="191919"/>
              </a:solidFill>
            </a:endParaRPr>
          </a:p>
        </p:txBody>
      </p:sp>
    </p:spTree>
    <p:extLst>
      <p:ext uri="{BB962C8B-B14F-4D97-AF65-F5344CB8AC3E}">
        <p14:creationId xmlns:p14="http://schemas.microsoft.com/office/powerpoint/2010/main" val="76220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AC3DDCA9-AC39-4BE0-B1E2-447DE277D3F8}"/>
              </a:ext>
            </a:extLst>
          </p:cNvPr>
          <p:cNvSpPr>
            <a:spLocks noGrp="1"/>
          </p:cNvSpPr>
          <p:nvPr>
            <p:ph type="title"/>
          </p:nvPr>
        </p:nvSpPr>
        <p:spPr>
          <a:xfrm>
            <a:off x="2071976" y="142995"/>
            <a:ext cx="7766173" cy="443230"/>
          </a:xfrm>
          <a:prstGeom prst="roundRect">
            <a:avLst>
              <a:gd name="adj" fmla="val 22001"/>
            </a:avLst>
          </a:prstGeom>
          <a:ln w="28575">
            <a:solidFill>
              <a:schemeClr val="accent1"/>
            </a:solidFill>
          </a:ln>
        </p:spPr>
        <p:txBody>
          <a:bodyPr>
            <a:noAutofit/>
          </a:bodyPr>
          <a:lstStyle/>
          <a:p>
            <a:pPr algn="ctr">
              <a:defRPr/>
            </a:pPr>
            <a:r>
              <a:rPr lang="fr-FR" sz="2000" b="1" dirty="0">
                <a:solidFill>
                  <a:srgbClr val="00B0F0"/>
                </a:solidFill>
                <a:latin typeface="Arial" panose="020B0604020202020204" pitchFamily="34" charset="0"/>
                <a:cs typeface="Arial" panose="020B0604020202020204" pitchFamily="34" charset="0"/>
              </a:rPr>
              <a:t>Patrimoine</a:t>
            </a:r>
            <a:br>
              <a:rPr lang="fr-FR" sz="2000" b="1" cap="small" dirty="0">
                <a:solidFill>
                  <a:schemeClr val="bg2">
                    <a:lumMod val="10000"/>
                  </a:schemeClr>
                </a:solidFill>
                <a:latin typeface="Arial" panose="020B0604020202020204" pitchFamily="34" charset="0"/>
                <a:cs typeface="Arial" panose="020B0604020202020204" pitchFamily="34" charset="0"/>
              </a:rPr>
            </a:br>
            <a:endParaRPr lang="fr-FR" sz="2000" cap="small" dirty="0">
              <a:solidFill>
                <a:schemeClr val="bg2">
                  <a:lumMod val="10000"/>
                </a:schemeClr>
              </a:solidFill>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2C44504-25D6-4E21-87C8-A8D67A7A434E}"/>
              </a:ext>
            </a:extLst>
          </p:cNvPr>
          <p:cNvSpPr>
            <a:spLocks noGrp="1"/>
          </p:cNvSpPr>
          <p:nvPr>
            <p:ph type="sldNum" sz="quarter" idx="12"/>
          </p:nvPr>
        </p:nvSpPr>
        <p:spPr/>
        <p:txBody>
          <a:bodyPr/>
          <a:lstStyle/>
          <a:p>
            <a:pPr rtl="0"/>
            <a:fld id="{3A98EE3D-8CD1-4C3F-BD1C-C98C9596463C}" type="slidenum">
              <a:rPr lang="fr-FR" noProof="0" smtClean="0"/>
              <a:t>14</a:t>
            </a:fld>
            <a:endParaRPr lang="fr-FR" noProof="0" dirty="0"/>
          </a:p>
        </p:txBody>
      </p:sp>
      <p:sp>
        <p:nvSpPr>
          <p:cNvPr id="7" name="ZoneTexte 14">
            <a:extLst>
              <a:ext uri="{FF2B5EF4-FFF2-40B4-BE49-F238E27FC236}">
                <a16:creationId xmlns:a16="http://schemas.microsoft.com/office/drawing/2014/main" id="{12A66462-0604-4373-B905-0D17AD0DD125}"/>
              </a:ext>
            </a:extLst>
          </p:cNvPr>
          <p:cNvSpPr txBox="1">
            <a:spLocks noChangeArrowheads="1"/>
          </p:cNvSpPr>
          <p:nvPr/>
        </p:nvSpPr>
        <p:spPr bwMode="auto">
          <a:xfrm>
            <a:off x="4610100" y="3680111"/>
            <a:ext cx="674685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just" defTabSz="914400" fontAlgn="base">
              <a:spcBef>
                <a:spcPct val="20000"/>
              </a:spcBef>
              <a:spcAft>
                <a:spcPct val="0"/>
              </a:spcAft>
              <a:buFont typeface="Wingdings" panose="05000000000000000000" pitchFamily="2" charset="2"/>
              <a:buChar char="ü"/>
            </a:pPr>
            <a:r>
              <a:rPr lang="fr-FR" altLang="fr-FR" sz="1500" b="0" dirty="0">
                <a:solidFill>
                  <a:srgbClr val="000000"/>
                </a:solidFill>
                <a:latin typeface="Arial" panose="020B0604020202020204" pitchFamily="34" charset="0"/>
                <a:cs typeface="Arial" panose="020B0604020202020204" pitchFamily="34" charset="0"/>
              </a:rPr>
              <a:t>Le réseau de desserte du service public de distribution d’eau potable du SMAEP de l’Ouest Briard est constitué de 417 km de canalisations et de 165 km de branchements, soit un linéaire de distribution total de  583 km. Le service est desservi via 8 réservoirs d’une capacité de 14 500 m3</a:t>
            </a:r>
          </a:p>
          <a:p>
            <a:pPr algn="just" defTabSz="914400" fontAlgn="base">
              <a:spcBef>
                <a:spcPct val="20000"/>
              </a:spcBef>
              <a:spcAft>
                <a:spcPct val="0"/>
              </a:spcAft>
              <a:buFont typeface="Wingdings" panose="05000000000000000000" pitchFamily="2" charset="2"/>
              <a:buChar char="ü"/>
            </a:pPr>
            <a:r>
              <a:rPr lang="fr-FR" altLang="fr-FR" sz="1500" b="0" dirty="0">
                <a:solidFill>
                  <a:srgbClr val="000000"/>
                </a:solidFill>
                <a:latin typeface="Arial" panose="020B0604020202020204" pitchFamily="34" charset="0"/>
                <a:cs typeface="Arial" panose="020B0604020202020204" pitchFamily="34" charset="0"/>
              </a:rPr>
              <a:t>L’âge moyen des compteurs est de 7,20 ans au 31/12/2021 contre 8,54 en 2020.</a:t>
            </a:r>
          </a:p>
          <a:p>
            <a:pPr algn="just" defTabSz="914400" fontAlgn="base">
              <a:spcBef>
                <a:spcPct val="20000"/>
              </a:spcBef>
              <a:spcAft>
                <a:spcPct val="0"/>
              </a:spcAft>
              <a:buFont typeface="Wingdings" panose="05000000000000000000" pitchFamily="2" charset="2"/>
              <a:buChar char="ü"/>
            </a:pPr>
            <a:r>
              <a:rPr lang="fr-FR" altLang="fr-FR" sz="1500" b="0" dirty="0">
                <a:solidFill>
                  <a:srgbClr val="000000"/>
                </a:solidFill>
                <a:latin typeface="Arial" panose="020B0604020202020204" pitchFamily="34" charset="0"/>
                <a:cs typeface="Arial" panose="020B0604020202020204" pitchFamily="34" charset="0"/>
              </a:rPr>
              <a:t>Il reste 117 branchements en plomb au 31/12/2021</a:t>
            </a:r>
          </a:p>
          <a:p>
            <a:pPr algn="just" defTabSz="914400" fontAlgn="base">
              <a:spcBef>
                <a:spcPct val="20000"/>
              </a:spcBef>
              <a:spcAft>
                <a:spcPct val="0"/>
              </a:spcAft>
              <a:buFont typeface="Wingdings" panose="05000000000000000000" pitchFamily="2" charset="2"/>
              <a:buChar char="ü"/>
            </a:pPr>
            <a:r>
              <a:rPr lang="fr-FR" altLang="fr-FR" sz="1500" b="0" dirty="0">
                <a:solidFill>
                  <a:srgbClr val="000000"/>
                </a:solidFill>
                <a:latin typeface="Arial" panose="020B0604020202020204" pitchFamily="34" charset="0"/>
                <a:cs typeface="Arial" panose="020B0604020202020204" pitchFamily="34" charset="0"/>
              </a:rPr>
              <a:t>Ce patrimoine a évolué avec l’intégration des communes de Roissy en Brie, de Pontcarré et Ozoir la Ferrière.</a:t>
            </a:r>
          </a:p>
        </p:txBody>
      </p:sp>
      <p:graphicFrame>
        <p:nvGraphicFramePr>
          <p:cNvPr id="5" name="Tableau 4">
            <a:extLst>
              <a:ext uri="{FF2B5EF4-FFF2-40B4-BE49-F238E27FC236}">
                <a16:creationId xmlns:a16="http://schemas.microsoft.com/office/drawing/2014/main" id="{7DC28E1F-19B5-4126-A054-74D9375A6741}"/>
              </a:ext>
            </a:extLst>
          </p:cNvPr>
          <p:cNvGraphicFramePr>
            <a:graphicFrameLocks noGrp="1"/>
          </p:cNvGraphicFramePr>
          <p:nvPr>
            <p:extLst>
              <p:ext uri="{D42A27DB-BD31-4B8C-83A1-F6EECF244321}">
                <p14:modId xmlns:p14="http://schemas.microsoft.com/office/powerpoint/2010/main" val="1355292719"/>
              </p:ext>
            </p:extLst>
          </p:nvPr>
        </p:nvGraphicFramePr>
        <p:xfrm>
          <a:off x="1030699" y="3788156"/>
          <a:ext cx="3371464" cy="2422788"/>
        </p:xfrm>
        <a:graphic>
          <a:graphicData uri="http://schemas.openxmlformats.org/drawingml/2006/table">
            <a:tbl>
              <a:tblPr/>
              <a:tblGrid>
                <a:gridCol w="2278359">
                  <a:extLst>
                    <a:ext uri="{9D8B030D-6E8A-4147-A177-3AD203B41FA5}">
                      <a16:colId xmlns:a16="http://schemas.microsoft.com/office/drawing/2014/main" val="1935512217"/>
                    </a:ext>
                  </a:extLst>
                </a:gridCol>
                <a:gridCol w="1093105">
                  <a:extLst>
                    <a:ext uri="{9D8B030D-6E8A-4147-A177-3AD203B41FA5}">
                      <a16:colId xmlns:a16="http://schemas.microsoft.com/office/drawing/2014/main" val="2171697838"/>
                    </a:ext>
                  </a:extLst>
                </a:gridCol>
              </a:tblGrid>
              <a:tr h="403798">
                <a:tc>
                  <a:txBody>
                    <a:bodyPr/>
                    <a:lstStyle/>
                    <a:p>
                      <a:pPr algn="ctr" rtl="0" fontAlgn="ctr"/>
                      <a:r>
                        <a:rPr lang="fr-FR" sz="1100" b="1" i="0" u="none" strike="noStrike" dirty="0">
                          <a:solidFill>
                            <a:srgbClr val="000000"/>
                          </a:solidFill>
                          <a:effectLst/>
                          <a:latin typeface="Calibri" panose="020F0502020204030204" pitchFamily="34" charset="0"/>
                        </a:rPr>
                        <a:t>  Réservoirs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fr-FR" sz="1100" b="1" i="0" u="none" strike="noStrike">
                          <a:solidFill>
                            <a:srgbClr val="000000"/>
                          </a:solidFill>
                          <a:effectLst/>
                          <a:latin typeface="Calibri" panose="020F0502020204030204" pitchFamily="34" charset="0"/>
                        </a:rPr>
                        <a:t>  Capacité de stockage (m3)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286079750"/>
                  </a:ext>
                </a:extLst>
              </a:tr>
              <a:tr h="201899">
                <a:tc>
                  <a:txBody>
                    <a:bodyPr/>
                    <a:lstStyle/>
                    <a:p>
                      <a:pPr algn="l" rtl="0" fontAlgn="b"/>
                      <a:r>
                        <a:rPr lang="fr-FR" sz="1100" b="0" i="0" u="none" strike="noStrike">
                          <a:solidFill>
                            <a:srgbClr val="000000"/>
                          </a:solidFill>
                          <a:effectLst/>
                          <a:latin typeface="Calibri" panose="020F0502020204030204" pitchFamily="34" charset="0"/>
                        </a:rPr>
                        <a:t>  BACHE DE DOUVES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362648"/>
                  </a:ext>
                </a:extLst>
              </a:tr>
              <a:tr h="201899">
                <a:tc>
                  <a:txBody>
                    <a:bodyPr/>
                    <a:lstStyle/>
                    <a:p>
                      <a:pPr algn="l" rtl="0" fontAlgn="b"/>
                      <a:r>
                        <a:rPr lang="fr-FR" sz="1100" b="0" i="0" u="none" strike="noStrike" dirty="0">
                          <a:solidFill>
                            <a:srgbClr val="000000"/>
                          </a:solidFill>
                          <a:effectLst/>
                          <a:latin typeface="Calibri" panose="020F0502020204030204" pitchFamily="34" charset="0"/>
                        </a:rPr>
                        <a:t>  Le PLESSIS - TREVISE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dirty="0">
                          <a:solidFill>
                            <a:srgbClr val="000000"/>
                          </a:solidFill>
                          <a:effectLst/>
                          <a:latin typeface="Calibri" panose="020F0502020204030204" pitchFamily="34" charset="0"/>
                        </a:rPr>
                        <a:t>                       1 000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021518"/>
                  </a:ext>
                </a:extLst>
              </a:tr>
              <a:tr h="403798">
                <a:tc>
                  <a:txBody>
                    <a:bodyPr/>
                    <a:lstStyle/>
                    <a:p>
                      <a:pPr algn="l" rtl="0" fontAlgn="b"/>
                      <a:r>
                        <a:rPr lang="fr-FR" sz="1100" b="0" i="0" u="none" strike="noStrike" dirty="0">
                          <a:solidFill>
                            <a:srgbClr val="000000"/>
                          </a:solidFill>
                          <a:effectLst/>
                          <a:latin typeface="Calibri" panose="020F0502020204030204" pitchFamily="34" charset="0"/>
                        </a:rPr>
                        <a:t>  PONTAULT-COMBAULT Avenue </a:t>
                      </a:r>
                      <a:r>
                        <a:rPr lang="fr-FR" sz="1100" b="0" i="0" u="none" strike="noStrike" dirty="0" err="1">
                          <a:solidFill>
                            <a:srgbClr val="000000"/>
                          </a:solidFill>
                          <a:effectLst/>
                          <a:latin typeface="Calibri" panose="020F0502020204030204" pitchFamily="34" charset="0"/>
                        </a:rPr>
                        <a:t>Caminha</a:t>
                      </a:r>
                      <a:r>
                        <a:rPr lang="fr-F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dirty="0">
                          <a:solidFill>
                            <a:srgbClr val="000000"/>
                          </a:solidFill>
                          <a:effectLst/>
                          <a:latin typeface="Calibri" panose="020F0502020204030204" pitchFamily="34" charset="0"/>
                        </a:rPr>
                        <a:t>                       3 000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561046"/>
                  </a:ext>
                </a:extLst>
              </a:tr>
              <a:tr h="201899">
                <a:tc>
                  <a:txBody>
                    <a:bodyPr/>
                    <a:lstStyle/>
                    <a:p>
                      <a:pPr algn="l" rtl="0" fontAlgn="b"/>
                      <a:r>
                        <a:rPr lang="fr-FR" sz="1100" b="0" i="0" u="none" strike="noStrike">
                          <a:solidFill>
                            <a:srgbClr val="000000"/>
                          </a:solidFill>
                          <a:effectLst/>
                          <a:latin typeface="Calibri" panose="020F0502020204030204" pitchFamily="34" charset="0"/>
                        </a:rPr>
                        <a:t>  PONTAULT-COMBAULT Tête de Buis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3 000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6394549"/>
                  </a:ext>
                </a:extLst>
              </a:tr>
              <a:tr h="201899">
                <a:tc>
                  <a:txBody>
                    <a:bodyPr/>
                    <a:lstStyle/>
                    <a:p>
                      <a:pPr algn="l" rtl="0" fontAlgn="b"/>
                      <a:r>
                        <a:rPr lang="fr-FR" sz="1100" b="0" i="0" u="none" strike="noStrike">
                          <a:solidFill>
                            <a:srgbClr val="000000"/>
                          </a:solidFill>
                          <a:effectLst/>
                          <a:latin typeface="Calibri" panose="020F0502020204030204" pitchFamily="34" charset="0"/>
                        </a:rPr>
                        <a:t>  ROISSY GRANDS CHAMPS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2 500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578280"/>
                  </a:ext>
                </a:extLst>
              </a:tr>
              <a:tr h="201899">
                <a:tc>
                  <a:txBody>
                    <a:bodyPr/>
                    <a:lstStyle/>
                    <a:p>
                      <a:pPr algn="l" rtl="0" fontAlgn="b"/>
                      <a:r>
                        <a:rPr lang="fr-FR" sz="1100" b="0" i="0" u="none" strike="noStrike" dirty="0">
                          <a:solidFill>
                            <a:srgbClr val="000000"/>
                          </a:solidFill>
                          <a:effectLst/>
                          <a:latin typeface="Calibri" panose="020F0502020204030204" pitchFamily="34" charset="0"/>
                        </a:rPr>
                        <a:t>  ROISSY AVENUE GENERAL LECLERC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1 500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415913"/>
                  </a:ext>
                </a:extLst>
              </a:tr>
              <a:tr h="201899">
                <a:tc>
                  <a:txBody>
                    <a:bodyPr/>
                    <a:lstStyle/>
                    <a:p>
                      <a:pPr algn="l" rtl="0" fontAlgn="b"/>
                      <a:r>
                        <a:rPr lang="fr-FR" sz="1100" b="0" i="0" u="none" strike="noStrike">
                          <a:solidFill>
                            <a:srgbClr val="000000"/>
                          </a:solidFill>
                          <a:effectLst/>
                          <a:latin typeface="Calibri" panose="020F0502020204030204" pitchFamily="34" charset="0"/>
                        </a:rPr>
                        <a:t> OZOIR LA FERRIERE la Doutre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1 500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385870"/>
                  </a:ext>
                </a:extLst>
              </a:tr>
              <a:tr h="201899">
                <a:tc>
                  <a:txBody>
                    <a:bodyPr/>
                    <a:lstStyle/>
                    <a:p>
                      <a:pPr algn="l" rtl="0" fontAlgn="b"/>
                      <a:r>
                        <a:rPr lang="it-IT" sz="1100" b="0" i="0" u="none" strike="noStrike">
                          <a:solidFill>
                            <a:srgbClr val="000000"/>
                          </a:solidFill>
                          <a:effectLst/>
                          <a:latin typeface="Calibri" panose="020F0502020204030204" pitchFamily="34" charset="0"/>
                        </a:rPr>
                        <a:t> OZOIR LA FERRIERE la Gare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0" i="0" u="none" strike="noStrike">
                          <a:solidFill>
                            <a:srgbClr val="000000"/>
                          </a:solidFill>
                          <a:effectLst/>
                          <a:latin typeface="Calibri" panose="020F0502020204030204" pitchFamily="34" charset="0"/>
                        </a:rPr>
                        <a:t>                       1 500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269794"/>
                  </a:ext>
                </a:extLst>
              </a:tr>
              <a:tr h="201899">
                <a:tc>
                  <a:txBody>
                    <a:bodyPr/>
                    <a:lstStyle/>
                    <a:p>
                      <a:pPr algn="l" rtl="0" fontAlgn="b"/>
                      <a:r>
                        <a:rPr lang="fr-FR" sz="1100" b="1" i="0" u="none" strike="noStrike">
                          <a:solidFill>
                            <a:srgbClr val="000000"/>
                          </a:solidFill>
                          <a:effectLst/>
                          <a:latin typeface="Calibri" panose="020F0502020204030204" pitchFamily="34" charset="0"/>
                        </a:rPr>
                        <a:t>  Capacité totale des réservoirs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100" b="1" i="0" u="none" strike="noStrike" dirty="0">
                          <a:solidFill>
                            <a:srgbClr val="000000"/>
                          </a:solidFill>
                          <a:effectLst/>
                          <a:latin typeface="Calibri" panose="020F0502020204030204" pitchFamily="34" charset="0"/>
                        </a:rPr>
                        <a:t>                    14 500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731904"/>
                  </a:ext>
                </a:extLst>
              </a:tr>
            </a:tbl>
          </a:graphicData>
        </a:graphic>
      </p:graphicFrame>
      <p:pic>
        <p:nvPicPr>
          <p:cNvPr id="2" name="Image 1">
            <a:extLst>
              <a:ext uri="{FF2B5EF4-FFF2-40B4-BE49-F238E27FC236}">
                <a16:creationId xmlns:a16="http://schemas.microsoft.com/office/drawing/2014/main" id="{819B32C7-09C8-C694-E3A8-88355D4C9282}"/>
              </a:ext>
            </a:extLst>
          </p:cNvPr>
          <p:cNvPicPr>
            <a:picLocks noChangeAspect="1"/>
          </p:cNvPicPr>
          <p:nvPr/>
        </p:nvPicPr>
        <p:blipFill>
          <a:blip r:embed="rId2"/>
          <a:stretch>
            <a:fillRect/>
          </a:stretch>
        </p:blipFill>
        <p:spPr>
          <a:xfrm>
            <a:off x="1692275" y="869565"/>
            <a:ext cx="8807450" cy="2635250"/>
          </a:xfrm>
          <a:prstGeom prst="rect">
            <a:avLst/>
          </a:prstGeom>
        </p:spPr>
      </p:pic>
      <p:sp>
        <p:nvSpPr>
          <p:cNvPr id="3" name="Espace réservé du numéro de diapositive 1">
            <a:extLst>
              <a:ext uri="{FF2B5EF4-FFF2-40B4-BE49-F238E27FC236}">
                <a16:creationId xmlns:a16="http://schemas.microsoft.com/office/drawing/2014/main" id="{16BD8AF7-6616-DA7B-A0EF-A857E76EC7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14</a:t>
            </a:fld>
            <a:endParaRPr lang="fr-FR" b="1" dirty="0">
              <a:solidFill>
                <a:srgbClr val="191919"/>
              </a:solidFill>
            </a:endParaRPr>
          </a:p>
        </p:txBody>
      </p:sp>
    </p:spTree>
    <p:extLst>
      <p:ext uri="{BB962C8B-B14F-4D97-AF65-F5344CB8AC3E}">
        <p14:creationId xmlns:p14="http://schemas.microsoft.com/office/powerpoint/2010/main" val="404831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6B3C32-8149-4A8E-A8EA-0A331BC229BB}"/>
              </a:ext>
            </a:extLst>
          </p:cNvPr>
          <p:cNvSpPr>
            <a:spLocks noGrp="1"/>
          </p:cNvSpPr>
          <p:nvPr>
            <p:ph type="sldNum" sz="quarter" idx="12"/>
          </p:nvPr>
        </p:nvSpPr>
        <p:spPr/>
        <p:txBody>
          <a:bodyPr/>
          <a:lstStyle/>
          <a:p>
            <a:pPr rtl="0"/>
            <a:fld id="{3A98EE3D-8CD1-4C3F-BD1C-C98C9596463C}" type="slidenum">
              <a:rPr lang="fr-FR" noProof="0" smtClean="0"/>
              <a:t>15</a:t>
            </a:fld>
            <a:endParaRPr lang="fr-FR" noProof="0" dirty="0"/>
          </a:p>
        </p:txBody>
      </p:sp>
      <p:sp>
        <p:nvSpPr>
          <p:cNvPr id="6" name="Titre 1">
            <a:extLst>
              <a:ext uri="{FF2B5EF4-FFF2-40B4-BE49-F238E27FC236}">
                <a16:creationId xmlns:a16="http://schemas.microsoft.com/office/drawing/2014/main" id="{146D2503-405A-4F39-942F-E4D935D58E56}"/>
              </a:ext>
            </a:extLst>
          </p:cNvPr>
          <p:cNvSpPr txBox="1">
            <a:spLocks/>
          </p:cNvSpPr>
          <p:nvPr/>
        </p:nvSpPr>
        <p:spPr>
          <a:xfrm>
            <a:off x="2522336" y="173101"/>
            <a:ext cx="6611271" cy="493472"/>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Bilan des interventions réseaux et branchements</a:t>
            </a:r>
            <a:br>
              <a:rPr kumimoji="0" lang="fr-FR" sz="2000" b="1" i="0" u="none" strike="noStrike" kern="0" cap="small" spc="0" normalizeH="0" baseline="0" noProof="0" dirty="0">
                <a:ln>
                  <a:noFill/>
                </a:ln>
                <a:solidFill>
                  <a:schemeClr val="bg2">
                    <a:lumMod val="10000"/>
                  </a:schemeClr>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chemeClr val="bg2">
                  <a:lumMod val="10000"/>
                </a:schemeClr>
              </a:solidFill>
              <a:effectLst/>
              <a:uLnTx/>
              <a:uFillTx/>
              <a:latin typeface="Arial" panose="020B0604020202020204" pitchFamily="34" charset="0"/>
              <a:cs typeface="Arial" panose="020B0604020202020204" pitchFamily="34" charset="0"/>
            </a:endParaRPr>
          </a:p>
        </p:txBody>
      </p:sp>
      <p:sp>
        <p:nvSpPr>
          <p:cNvPr id="7" name="ZoneTexte 14">
            <a:extLst>
              <a:ext uri="{FF2B5EF4-FFF2-40B4-BE49-F238E27FC236}">
                <a16:creationId xmlns:a16="http://schemas.microsoft.com/office/drawing/2014/main" id="{507E991C-080C-4273-AA41-CE8ECB304A1E}"/>
              </a:ext>
            </a:extLst>
          </p:cNvPr>
          <p:cNvSpPr txBox="1">
            <a:spLocks noChangeArrowheads="1"/>
          </p:cNvSpPr>
          <p:nvPr/>
        </p:nvSpPr>
        <p:spPr bwMode="auto">
          <a:xfrm>
            <a:off x="1473694" y="3572297"/>
            <a:ext cx="9181606" cy="2246769"/>
          </a:xfrm>
          <a:prstGeom prst="rect">
            <a:avLst/>
          </a:prstGeom>
          <a:noFill/>
          <a:ln>
            <a:noFill/>
          </a:ln>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285750" indent="-285750" algn="just" defTabSz="914400" fontAlgn="base">
              <a:spcBef>
                <a:spcPct val="20000"/>
              </a:spcBef>
              <a:spcAft>
                <a:spcPct val="0"/>
              </a:spcAft>
              <a:buFont typeface="Wingdings" panose="05000000000000000000" pitchFamily="2" charset="2"/>
              <a:buChar char="ü"/>
              <a:defRPr/>
            </a:pPr>
            <a:r>
              <a:rPr lang="fr-FR" altLang="fr-FR" sz="1400" b="0" dirty="0">
                <a:solidFill>
                  <a:srgbClr val="000000"/>
                </a:solidFill>
                <a:latin typeface="Arial" panose="020B0604020202020204" pitchFamily="34" charset="0"/>
                <a:cs typeface="Arial" panose="020B0604020202020204" pitchFamily="34" charset="0"/>
              </a:rPr>
              <a:t>Le bilan des interventions sur réseau et sur branchements fait état d’un nombre fluctuant d’interventions.</a:t>
            </a:r>
          </a:p>
          <a:p>
            <a:pPr marL="285750" indent="-285750" algn="just" defTabSz="914400" fontAlgn="base">
              <a:spcBef>
                <a:spcPct val="20000"/>
              </a:spcBef>
              <a:spcAft>
                <a:spcPct val="0"/>
              </a:spcAft>
              <a:buFont typeface="Wingdings" panose="05000000000000000000" pitchFamily="2" charset="2"/>
              <a:buChar char="ü"/>
              <a:defRPr/>
            </a:pPr>
            <a:r>
              <a:rPr lang="fr-FR" altLang="fr-FR" sz="1400" b="0" dirty="0">
                <a:solidFill>
                  <a:srgbClr val="000000"/>
                </a:solidFill>
                <a:latin typeface="Arial" panose="020B0604020202020204" pitchFamily="34" charset="0"/>
                <a:cs typeface="Arial" panose="020B0604020202020204" pitchFamily="34" charset="0"/>
              </a:rPr>
              <a:t>On relève une augmentation du nombre de fuites réparées de 15,38% en 2021.</a:t>
            </a:r>
          </a:p>
          <a:p>
            <a:pPr marL="285750" indent="-285750" algn="just" defTabSz="914400" fontAlgn="base">
              <a:spcBef>
                <a:spcPct val="20000"/>
              </a:spcBef>
              <a:spcAft>
                <a:spcPct val="0"/>
              </a:spcAft>
              <a:buFont typeface="Wingdings" panose="05000000000000000000" pitchFamily="2" charset="2"/>
              <a:buChar char="ü"/>
              <a:defRPr/>
            </a:pPr>
            <a:r>
              <a:rPr lang="fr-FR" altLang="fr-FR" sz="1400" b="0" dirty="0">
                <a:solidFill>
                  <a:srgbClr val="000000"/>
                </a:solidFill>
                <a:latin typeface="Arial" panose="020B0604020202020204" pitchFamily="34" charset="0"/>
                <a:cs typeface="Arial" panose="020B0604020202020204" pitchFamily="34" charset="0"/>
              </a:rPr>
              <a:t>Des opérations de recherches de fuites sont réalisées régulièrement par le délégataire.  Cela consiste à poser des capteurs acoustiques permettant l’enregistrement des anomalies acoustiques liées aux débits nocturnes : il est ainsi possible d’identifier les fuites, dont la localisation fine peut être précisée par l’emploi de corrélateurs. </a:t>
            </a:r>
            <a:r>
              <a:rPr lang="fr-FR" altLang="fr-FR" sz="1400" dirty="0">
                <a:solidFill>
                  <a:srgbClr val="191919"/>
                </a:solidFill>
                <a:latin typeface="Arial" panose="020B0604020202020204" pitchFamily="34" charset="0"/>
                <a:cs typeface="Arial" panose="020B0604020202020204" pitchFamily="34" charset="0"/>
              </a:rPr>
              <a:t>Au total 84 km </a:t>
            </a:r>
            <a:r>
              <a:rPr lang="fr-FR" altLang="fr-FR" sz="1400" dirty="0">
                <a:solidFill>
                  <a:srgbClr val="000000"/>
                </a:solidFill>
                <a:latin typeface="Arial" panose="020B0604020202020204" pitchFamily="34" charset="0"/>
                <a:cs typeface="Arial" panose="020B0604020202020204" pitchFamily="34" charset="0"/>
              </a:rPr>
              <a:t>ont été inspectés en 2021 (contre </a:t>
            </a:r>
            <a:r>
              <a:rPr lang="fr-FR" altLang="fr-FR" sz="1400" dirty="0">
                <a:solidFill>
                  <a:srgbClr val="191919"/>
                </a:solidFill>
                <a:latin typeface="Arial" panose="020B0604020202020204" pitchFamily="34" charset="0"/>
                <a:cs typeface="Arial" panose="020B0604020202020204" pitchFamily="34" charset="0"/>
              </a:rPr>
              <a:t> 151 km </a:t>
            </a:r>
            <a:r>
              <a:rPr lang="fr-FR" altLang="fr-FR" sz="1400" dirty="0">
                <a:solidFill>
                  <a:srgbClr val="000000"/>
                </a:solidFill>
                <a:latin typeface="Arial" panose="020B0604020202020204" pitchFamily="34" charset="0"/>
                <a:cs typeface="Arial" panose="020B0604020202020204" pitchFamily="34" charset="0"/>
              </a:rPr>
              <a:t>en 2020 et 4,5 km en 2019).</a:t>
            </a:r>
          </a:p>
          <a:p>
            <a:pPr marL="285750" indent="-285750" algn="just" defTabSz="914400" fontAlgn="base">
              <a:spcBef>
                <a:spcPct val="20000"/>
              </a:spcBef>
              <a:spcAft>
                <a:spcPct val="0"/>
              </a:spcAft>
              <a:buFont typeface="Wingdings" panose="05000000000000000000" pitchFamily="2" charset="2"/>
              <a:buChar char="ü"/>
              <a:defRPr/>
            </a:pPr>
            <a:r>
              <a:rPr lang="fr-FR" altLang="fr-FR" sz="1400" b="0" dirty="0">
                <a:solidFill>
                  <a:srgbClr val="000000"/>
                </a:solidFill>
                <a:latin typeface="Arial" panose="020B0604020202020204" pitchFamily="34" charset="0"/>
                <a:cs typeface="Arial" panose="020B0604020202020204" pitchFamily="34" charset="0"/>
              </a:rPr>
              <a:t>89 branchements neufs ont été réalisé par le délégataire en 2021  contre 45 en 2020 et 59 en 2019.</a:t>
            </a:r>
          </a:p>
          <a:p>
            <a:pPr algn="just" defTabSz="914400" fontAlgn="base">
              <a:spcBef>
                <a:spcPct val="20000"/>
              </a:spcBef>
              <a:spcAft>
                <a:spcPct val="0"/>
              </a:spcAft>
              <a:defRPr/>
            </a:pPr>
            <a:endParaRPr lang="fr-FR" altLang="fr-FR" sz="1400" dirty="0">
              <a:solidFill>
                <a:srgbClr val="000000"/>
              </a:solidFill>
              <a:latin typeface="Calibri" panose="020F0502020204030204" pitchFamily="34" charset="0"/>
            </a:endParaRPr>
          </a:p>
          <a:p>
            <a:pPr algn="just" defTabSz="914400" fontAlgn="base">
              <a:spcBef>
                <a:spcPct val="20000"/>
              </a:spcBef>
              <a:spcAft>
                <a:spcPct val="0"/>
              </a:spcAft>
              <a:defRPr/>
            </a:pPr>
            <a:endParaRPr lang="fr-FR" altLang="fr-FR" sz="1400" dirty="0">
              <a:solidFill>
                <a:srgbClr val="000000"/>
              </a:solidFill>
              <a:latin typeface="Calibri" panose="020F0502020204030204" pitchFamily="34" charset="0"/>
            </a:endParaRPr>
          </a:p>
        </p:txBody>
      </p:sp>
      <p:pic>
        <p:nvPicPr>
          <p:cNvPr id="3" name="Image 2">
            <a:extLst>
              <a:ext uri="{FF2B5EF4-FFF2-40B4-BE49-F238E27FC236}">
                <a16:creationId xmlns:a16="http://schemas.microsoft.com/office/drawing/2014/main" id="{20B93BB1-01C4-B363-08EC-976D7CADA7A9}"/>
              </a:ext>
            </a:extLst>
          </p:cNvPr>
          <p:cNvPicPr>
            <a:picLocks noChangeAspect="1"/>
          </p:cNvPicPr>
          <p:nvPr/>
        </p:nvPicPr>
        <p:blipFill>
          <a:blip r:embed="rId2"/>
          <a:stretch>
            <a:fillRect/>
          </a:stretch>
        </p:blipFill>
        <p:spPr>
          <a:xfrm>
            <a:off x="1676400" y="1139403"/>
            <a:ext cx="8667750" cy="2146300"/>
          </a:xfrm>
          <a:prstGeom prst="rect">
            <a:avLst/>
          </a:prstGeom>
        </p:spPr>
      </p:pic>
      <p:sp>
        <p:nvSpPr>
          <p:cNvPr id="5" name="Espace réservé du numéro de diapositive 1">
            <a:extLst>
              <a:ext uri="{FF2B5EF4-FFF2-40B4-BE49-F238E27FC236}">
                <a16:creationId xmlns:a16="http://schemas.microsoft.com/office/drawing/2014/main" id="{912C17B2-3C7A-9F5E-F973-152E25AEF0E6}"/>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15</a:t>
            </a:fld>
            <a:endParaRPr lang="fr-FR" b="1" dirty="0">
              <a:solidFill>
                <a:srgbClr val="191919"/>
              </a:solidFill>
            </a:endParaRPr>
          </a:p>
        </p:txBody>
      </p:sp>
    </p:spTree>
    <p:extLst>
      <p:ext uri="{BB962C8B-B14F-4D97-AF65-F5344CB8AC3E}">
        <p14:creationId xmlns:p14="http://schemas.microsoft.com/office/powerpoint/2010/main" val="895726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16</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400110"/>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TARIFICATION ET données consommateurs</a:t>
            </a:r>
          </a:p>
        </p:txBody>
      </p:sp>
    </p:spTree>
    <p:extLst>
      <p:ext uri="{BB962C8B-B14F-4D97-AF65-F5344CB8AC3E}">
        <p14:creationId xmlns:p14="http://schemas.microsoft.com/office/powerpoint/2010/main" val="166571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1864F49-83B9-4486-B640-AFD535AD68C0}"/>
              </a:ext>
            </a:extLst>
          </p:cNvPr>
          <p:cNvSpPr>
            <a:spLocks noGrp="1"/>
          </p:cNvSpPr>
          <p:nvPr>
            <p:ph type="sldNum" sz="quarter" idx="12"/>
          </p:nvPr>
        </p:nvSpPr>
        <p:spPr/>
        <p:txBody>
          <a:bodyPr/>
          <a:lstStyle/>
          <a:p>
            <a:pPr rtl="0"/>
            <a:fld id="{3A98EE3D-8CD1-4C3F-BD1C-C98C9596463C}" type="slidenum">
              <a:rPr lang="fr-FR" noProof="0" smtClean="0"/>
              <a:t>17</a:t>
            </a:fld>
            <a:endParaRPr lang="fr-FR" noProof="0" dirty="0"/>
          </a:p>
        </p:txBody>
      </p:sp>
      <p:sp>
        <p:nvSpPr>
          <p:cNvPr id="6" name="Titre 1">
            <a:extLst>
              <a:ext uri="{FF2B5EF4-FFF2-40B4-BE49-F238E27FC236}">
                <a16:creationId xmlns:a16="http://schemas.microsoft.com/office/drawing/2014/main" id="{5373099A-D2F1-4A0E-B73A-0648126B3684}"/>
              </a:ext>
            </a:extLst>
          </p:cNvPr>
          <p:cNvSpPr txBox="1">
            <a:spLocks/>
          </p:cNvSpPr>
          <p:nvPr/>
        </p:nvSpPr>
        <p:spPr>
          <a:xfrm>
            <a:off x="2684393" y="72501"/>
            <a:ext cx="7201184" cy="447576"/>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Facture</a:t>
            </a:r>
            <a:r>
              <a:rPr kumimoji="0" lang="fr-FR" sz="2000" b="1" i="0" u="none" strike="noStrike" kern="0" cap="none" spc="0" normalizeH="0" baseline="0" noProof="0" dirty="0">
                <a:ln>
                  <a:noFill/>
                </a:ln>
                <a:solidFill>
                  <a:srgbClr val="191919"/>
                </a:solidFill>
                <a:effectLst/>
                <a:uLnTx/>
                <a:uFillTx/>
                <a:latin typeface="Arial" panose="020B0604020202020204" pitchFamily="34" charset="0"/>
                <a:cs typeface="Arial" panose="020B0604020202020204" pitchFamily="34" charset="0"/>
              </a:rPr>
              <a:t> </a:t>
            </a: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type</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sp>
        <p:nvSpPr>
          <p:cNvPr id="14" name="Espace réservé du numéro de diapositive 1">
            <a:extLst>
              <a:ext uri="{FF2B5EF4-FFF2-40B4-BE49-F238E27FC236}">
                <a16:creationId xmlns:a16="http://schemas.microsoft.com/office/drawing/2014/main" id="{754D11BA-7CE5-122C-4A8F-27FB6DCE45A4}"/>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17</a:t>
            </a:fld>
            <a:endParaRPr lang="fr-FR" b="1" dirty="0">
              <a:solidFill>
                <a:srgbClr val="191919"/>
              </a:solidFill>
            </a:endParaRPr>
          </a:p>
        </p:txBody>
      </p:sp>
      <p:sp>
        <p:nvSpPr>
          <p:cNvPr id="15" name="Rectangle 2">
            <a:extLst>
              <a:ext uri="{FF2B5EF4-FFF2-40B4-BE49-F238E27FC236}">
                <a16:creationId xmlns:a16="http://schemas.microsoft.com/office/drawing/2014/main" id="{BBB7AC87-2034-9732-9B0D-98193373B425}"/>
              </a:ext>
            </a:extLst>
          </p:cNvPr>
          <p:cNvSpPr>
            <a:spLocks noChangeArrowheads="1"/>
          </p:cNvSpPr>
          <p:nvPr/>
        </p:nvSpPr>
        <p:spPr bwMode="auto">
          <a:xfrm>
            <a:off x="4112572" y="1152907"/>
            <a:ext cx="4344683" cy="75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274" tIns="52138" rIns="104274" bIns="52138">
            <a:spAutoFit/>
          </a:bodyPr>
          <a:lstStyle>
            <a:lvl1pPr marL="361950" indent="-361950">
              <a:spcBef>
                <a:spcPct val="20000"/>
              </a:spcBef>
              <a:buClr>
                <a:schemeClr val="tx2"/>
              </a:buClr>
              <a:buSzPct val="60000"/>
              <a:buFont typeface="Courier New" pitchFamily="49" charset="0"/>
              <a:buChar char="o"/>
              <a:tabLst>
                <a:tab pos="0" algn="l"/>
              </a:tabLst>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tabLst>
                <a:tab pos="0" algn="l"/>
              </a:tabLst>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tabLst>
                <a:tab pos="0" algn="l"/>
              </a:tabLst>
              <a:defRPr sz="1300">
                <a:solidFill>
                  <a:schemeClr val="tx1"/>
                </a:solidFill>
                <a:latin typeface="Arial" charset="0"/>
              </a:defRPr>
            </a:lvl3pPr>
            <a:lvl4pPr marL="1600200" indent="-228600">
              <a:spcBef>
                <a:spcPct val="20000"/>
              </a:spcBef>
              <a:buFont typeface="Arial" charset="0"/>
              <a:buChar char="–"/>
              <a:tabLst>
                <a:tab pos="0" algn="l"/>
              </a:tabLst>
              <a:defRPr sz="1400">
                <a:solidFill>
                  <a:schemeClr val="tx1"/>
                </a:solidFill>
                <a:latin typeface="Arial" charset="0"/>
              </a:defRPr>
            </a:lvl4pPr>
            <a:lvl5pPr marL="2057400" indent="-228600">
              <a:spcBef>
                <a:spcPct val="20000"/>
              </a:spcBef>
              <a:buFont typeface="Arial" charset="0"/>
              <a:buChar char="»"/>
              <a:tabLst>
                <a:tab pos="0" algn="l"/>
              </a:tabLst>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9pPr>
          </a:lstStyle>
          <a:p>
            <a:pPr algn="ctr">
              <a:spcBef>
                <a:spcPct val="0"/>
              </a:spcBef>
              <a:buClr>
                <a:srgbClr val="80B1DD"/>
              </a:buClr>
              <a:buSzPct val="100000"/>
              <a:buFont typeface="Courier New" pitchFamily="49" charset="0"/>
              <a:buNone/>
            </a:pPr>
            <a:r>
              <a:rPr lang="fr-FR" altLang="fr-FR" sz="2800" b="1" dirty="0">
                <a:latin typeface="+mn-lt"/>
              </a:rPr>
              <a:t>Prix de l’eau</a:t>
            </a:r>
          </a:p>
          <a:p>
            <a:pPr algn="ctr">
              <a:spcBef>
                <a:spcPct val="0"/>
              </a:spcBef>
              <a:buClr>
                <a:srgbClr val="80B1DD"/>
              </a:buClr>
              <a:buSzPct val="100000"/>
              <a:buFont typeface="Courier New" pitchFamily="49" charset="0"/>
              <a:buNone/>
            </a:pPr>
            <a:r>
              <a:rPr lang="fr-FR" altLang="fr-FR" sz="1400" b="1" i="1" dirty="0">
                <a:solidFill>
                  <a:srgbClr val="0062A9"/>
                </a:solidFill>
                <a:latin typeface="+mn-lt"/>
              </a:rPr>
              <a:t>pour une consommation annuelle de 120 m</a:t>
            </a:r>
            <a:r>
              <a:rPr lang="fr-FR" altLang="fr-FR" sz="1400" b="1" i="1" baseline="30000" dirty="0">
                <a:solidFill>
                  <a:srgbClr val="0062A9"/>
                </a:solidFill>
                <a:latin typeface="+mn-lt"/>
              </a:rPr>
              <a:t>3</a:t>
            </a:r>
            <a:endParaRPr lang="fr-FR" altLang="fr-FR" sz="1400" b="1" i="1" dirty="0">
              <a:solidFill>
                <a:srgbClr val="0062A9"/>
              </a:solidFill>
              <a:latin typeface="+mn-lt"/>
            </a:endParaRPr>
          </a:p>
        </p:txBody>
      </p:sp>
      <p:sp>
        <p:nvSpPr>
          <p:cNvPr id="16" name="ZoneTexte 15">
            <a:extLst>
              <a:ext uri="{FF2B5EF4-FFF2-40B4-BE49-F238E27FC236}">
                <a16:creationId xmlns:a16="http://schemas.microsoft.com/office/drawing/2014/main" id="{5ECE25D8-DF5E-56F3-D453-6E12F30B5D11}"/>
              </a:ext>
            </a:extLst>
          </p:cNvPr>
          <p:cNvSpPr txBox="1"/>
          <p:nvPr/>
        </p:nvSpPr>
        <p:spPr>
          <a:xfrm>
            <a:off x="1092504" y="2449661"/>
            <a:ext cx="3056454" cy="523220"/>
          </a:xfrm>
          <a:prstGeom prst="rect">
            <a:avLst/>
          </a:prstGeom>
          <a:solidFill>
            <a:schemeClr val="bg1">
              <a:lumMod val="85000"/>
            </a:schemeClr>
          </a:solidFill>
        </p:spPr>
        <p:txBody>
          <a:bodyPr wrap="square" rtlCol="0">
            <a:spAutoFit/>
          </a:bodyPr>
          <a:lstStyle/>
          <a:p>
            <a:pPr algn="ctr"/>
            <a:r>
              <a:rPr lang="fr-FR" sz="1400" b="1" dirty="0">
                <a:solidFill>
                  <a:srgbClr val="0062A9"/>
                </a:solidFill>
              </a:rPr>
              <a:t>La Queue en Brie, Le Plessis Trévise et Pontault Combault </a:t>
            </a:r>
          </a:p>
        </p:txBody>
      </p:sp>
      <p:graphicFrame>
        <p:nvGraphicFramePr>
          <p:cNvPr id="19" name="Tableau 18">
            <a:extLst>
              <a:ext uri="{FF2B5EF4-FFF2-40B4-BE49-F238E27FC236}">
                <a16:creationId xmlns:a16="http://schemas.microsoft.com/office/drawing/2014/main" id="{D4DA2795-5512-486B-9445-BF2B9EA8B3BA}"/>
              </a:ext>
            </a:extLst>
          </p:cNvPr>
          <p:cNvGraphicFramePr>
            <a:graphicFrameLocks noGrp="1"/>
          </p:cNvGraphicFramePr>
          <p:nvPr>
            <p:extLst>
              <p:ext uri="{D42A27DB-BD31-4B8C-83A1-F6EECF244321}">
                <p14:modId xmlns:p14="http://schemas.microsoft.com/office/powerpoint/2010/main" val="3873649335"/>
              </p:ext>
            </p:extLst>
          </p:nvPr>
        </p:nvGraphicFramePr>
        <p:xfrm>
          <a:off x="1413994" y="3308607"/>
          <a:ext cx="2200962" cy="819186"/>
        </p:xfrm>
        <a:graphic>
          <a:graphicData uri="http://schemas.openxmlformats.org/drawingml/2006/table">
            <a:tbl>
              <a:tblPr>
                <a:tableStyleId>{5C22544A-7EE6-4342-B048-85BDC9FD1C3A}</a:tableStyleId>
              </a:tblPr>
              <a:tblGrid>
                <a:gridCol w="1100481">
                  <a:extLst>
                    <a:ext uri="{9D8B030D-6E8A-4147-A177-3AD203B41FA5}">
                      <a16:colId xmlns:a16="http://schemas.microsoft.com/office/drawing/2014/main" val="20000"/>
                    </a:ext>
                  </a:extLst>
                </a:gridCol>
                <a:gridCol w="1100481">
                  <a:extLst>
                    <a:ext uri="{9D8B030D-6E8A-4147-A177-3AD203B41FA5}">
                      <a16:colId xmlns:a16="http://schemas.microsoft.com/office/drawing/2014/main" val="20001"/>
                    </a:ext>
                  </a:extLst>
                </a:gridCol>
              </a:tblGrid>
              <a:tr h="442836">
                <a:tc>
                  <a:txBody>
                    <a:bodyPr/>
                    <a:lstStyle/>
                    <a:p>
                      <a:pPr algn="ctr"/>
                      <a:r>
                        <a:rPr lang="fr-FR" sz="1800" b="1" dirty="0">
                          <a:solidFill>
                            <a:srgbClr val="002060"/>
                          </a:solidFill>
                        </a:rPr>
                        <a:t>2021</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800" b="1" dirty="0">
                          <a:solidFill>
                            <a:schemeClr val="tx1"/>
                          </a:solidFill>
                        </a:rPr>
                        <a:t>2022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76350">
                <a:tc>
                  <a:txBody>
                    <a:bodyPr/>
                    <a:lstStyle/>
                    <a:p>
                      <a:pPr algn="r" fontAlgn="b"/>
                      <a:r>
                        <a:rPr lang="fr-FR" sz="1800" kern="1200" dirty="0">
                          <a:solidFill>
                            <a:schemeClr val="dk1"/>
                          </a:solidFill>
                          <a:latin typeface="+mn-lt"/>
                          <a:ea typeface="+mn-ea"/>
                          <a:cs typeface="+mn-cs"/>
                        </a:rPr>
                        <a:t> 2,61 €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r" fontAlgn="b"/>
                      <a:r>
                        <a:rPr lang="fr-FR" sz="1800" kern="1200" dirty="0">
                          <a:solidFill>
                            <a:schemeClr val="dk1"/>
                          </a:solidFill>
                          <a:latin typeface="+mn-lt"/>
                          <a:ea typeface="+mn-ea"/>
                          <a:cs typeface="+mn-cs"/>
                        </a:rPr>
                        <a:t> 2,74 €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2" name="Flèche : courbe vers le haut 21">
            <a:extLst>
              <a:ext uri="{FF2B5EF4-FFF2-40B4-BE49-F238E27FC236}">
                <a16:creationId xmlns:a16="http://schemas.microsoft.com/office/drawing/2014/main" id="{222278D8-A623-64E7-B78C-F4136D35617D}"/>
              </a:ext>
            </a:extLst>
          </p:cNvPr>
          <p:cNvSpPr/>
          <p:nvPr/>
        </p:nvSpPr>
        <p:spPr>
          <a:xfrm>
            <a:off x="1751794" y="4352889"/>
            <a:ext cx="1737873" cy="534861"/>
          </a:xfrm>
          <a:prstGeom prst="curved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ZoneTexte 2">
            <a:extLst>
              <a:ext uri="{FF2B5EF4-FFF2-40B4-BE49-F238E27FC236}">
                <a16:creationId xmlns:a16="http://schemas.microsoft.com/office/drawing/2014/main" id="{2D4A479E-C8A4-821A-77FC-DDB80DE42170}"/>
              </a:ext>
            </a:extLst>
          </p:cNvPr>
          <p:cNvSpPr txBox="1">
            <a:spLocks noChangeArrowheads="1"/>
          </p:cNvSpPr>
          <p:nvPr/>
        </p:nvSpPr>
        <p:spPr bwMode="auto">
          <a:xfrm>
            <a:off x="2514475" y="4929626"/>
            <a:ext cx="17378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 typeface="Arial" charset="0"/>
              <a:buNone/>
            </a:pPr>
            <a:r>
              <a:rPr lang="en-US" altLang="fr-FR" sz="1400" b="1" dirty="0">
                <a:solidFill>
                  <a:srgbClr val="FF0000"/>
                </a:solidFill>
                <a:sym typeface="Arial" charset="0"/>
              </a:rPr>
              <a:t>+ 4,99%</a:t>
            </a:r>
            <a:endParaRPr lang="fr-FR" altLang="fr-FR" sz="1400" dirty="0">
              <a:solidFill>
                <a:srgbClr val="FF0000"/>
              </a:solidFill>
              <a:ea typeface="MS PGothic" pitchFamily="34" charset="-128"/>
              <a:sym typeface="Arial" charset="0"/>
            </a:endParaRPr>
          </a:p>
        </p:txBody>
      </p:sp>
      <p:sp>
        <p:nvSpPr>
          <p:cNvPr id="2" name="ZoneTexte 1">
            <a:extLst>
              <a:ext uri="{FF2B5EF4-FFF2-40B4-BE49-F238E27FC236}">
                <a16:creationId xmlns:a16="http://schemas.microsoft.com/office/drawing/2014/main" id="{45DB0C82-211E-D962-8128-AB9E03A895AC}"/>
              </a:ext>
            </a:extLst>
          </p:cNvPr>
          <p:cNvSpPr txBox="1"/>
          <p:nvPr/>
        </p:nvSpPr>
        <p:spPr>
          <a:xfrm>
            <a:off x="4491545" y="2449661"/>
            <a:ext cx="3056454" cy="307777"/>
          </a:xfrm>
          <a:prstGeom prst="rect">
            <a:avLst/>
          </a:prstGeom>
          <a:solidFill>
            <a:schemeClr val="bg1">
              <a:lumMod val="85000"/>
            </a:schemeClr>
          </a:solidFill>
        </p:spPr>
        <p:txBody>
          <a:bodyPr wrap="square" rtlCol="0">
            <a:spAutoFit/>
          </a:bodyPr>
          <a:lstStyle/>
          <a:p>
            <a:pPr algn="ctr"/>
            <a:r>
              <a:rPr lang="fr-FR" sz="1400" b="1" dirty="0">
                <a:solidFill>
                  <a:srgbClr val="0062A9"/>
                </a:solidFill>
              </a:rPr>
              <a:t>Roissy en Brie et Pontcarré</a:t>
            </a:r>
          </a:p>
        </p:txBody>
      </p:sp>
      <p:graphicFrame>
        <p:nvGraphicFramePr>
          <p:cNvPr id="3" name="Tableau 2">
            <a:extLst>
              <a:ext uri="{FF2B5EF4-FFF2-40B4-BE49-F238E27FC236}">
                <a16:creationId xmlns:a16="http://schemas.microsoft.com/office/drawing/2014/main" id="{8C13908F-73A9-3F0B-6FEE-A6BA942CD847}"/>
              </a:ext>
            </a:extLst>
          </p:cNvPr>
          <p:cNvGraphicFramePr>
            <a:graphicFrameLocks noGrp="1"/>
          </p:cNvGraphicFramePr>
          <p:nvPr>
            <p:extLst>
              <p:ext uri="{D42A27DB-BD31-4B8C-83A1-F6EECF244321}">
                <p14:modId xmlns:p14="http://schemas.microsoft.com/office/powerpoint/2010/main" val="4270890515"/>
              </p:ext>
            </p:extLst>
          </p:nvPr>
        </p:nvGraphicFramePr>
        <p:xfrm>
          <a:off x="4813035" y="3308607"/>
          <a:ext cx="2200962" cy="819186"/>
        </p:xfrm>
        <a:graphic>
          <a:graphicData uri="http://schemas.openxmlformats.org/drawingml/2006/table">
            <a:tbl>
              <a:tblPr>
                <a:tableStyleId>{5C22544A-7EE6-4342-B048-85BDC9FD1C3A}</a:tableStyleId>
              </a:tblPr>
              <a:tblGrid>
                <a:gridCol w="1100481">
                  <a:extLst>
                    <a:ext uri="{9D8B030D-6E8A-4147-A177-3AD203B41FA5}">
                      <a16:colId xmlns:a16="http://schemas.microsoft.com/office/drawing/2014/main" val="20000"/>
                    </a:ext>
                  </a:extLst>
                </a:gridCol>
                <a:gridCol w="1100481">
                  <a:extLst>
                    <a:ext uri="{9D8B030D-6E8A-4147-A177-3AD203B41FA5}">
                      <a16:colId xmlns:a16="http://schemas.microsoft.com/office/drawing/2014/main" val="20001"/>
                    </a:ext>
                  </a:extLst>
                </a:gridCol>
              </a:tblGrid>
              <a:tr h="442836">
                <a:tc>
                  <a:txBody>
                    <a:bodyPr/>
                    <a:lstStyle/>
                    <a:p>
                      <a:pPr algn="ctr"/>
                      <a:r>
                        <a:rPr lang="fr-FR" sz="1800" b="1" dirty="0">
                          <a:solidFill>
                            <a:srgbClr val="002060"/>
                          </a:solidFill>
                        </a:rPr>
                        <a:t>2021</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800" b="1" dirty="0">
                          <a:solidFill>
                            <a:schemeClr val="tx1"/>
                          </a:solidFill>
                        </a:rPr>
                        <a:t>2022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76350">
                <a:tc>
                  <a:txBody>
                    <a:bodyPr/>
                    <a:lstStyle/>
                    <a:p>
                      <a:pPr algn="r" fontAlgn="b"/>
                      <a:r>
                        <a:rPr lang="fr-FR" sz="1800" kern="1200" dirty="0">
                          <a:solidFill>
                            <a:schemeClr val="dk1"/>
                          </a:solidFill>
                          <a:latin typeface="+mn-lt"/>
                          <a:ea typeface="+mn-ea"/>
                          <a:cs typeface="+mn-cs"/>
                        </a:rPr>
                        <a:t>2,54 €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b"/>
                      <a:r>
                        <a:rPr lang="fr-FR" sz="1800" kern="1200" dirty="0">
                          <a:solidFill>
                            <a:schemeClr val="dk1"/>
                          </a:solidFill>
                          <a:latin typeface="+mn-lt"/>
                          <a:ea typeface="+mn-ea"/>
                          <a:cs typeface="+mn-cs"/>
                        </a:rPr>
                        <a:t>	2,66 €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Flèche : courbe vers le haut 4">
            <a:extLst>
              <a:ext uri="{FF2B5EF4-FFF2-40B4-BE49-F238E27FC236}">
                <a16:creationId xmlns:a16="http://schemas.microsoft.com/office/drawing/2014/main" id="{CD912FE0-F1BC-7C50-9FFF-49577BDD4595}"/>
              </a:ext>
            </a:extLst>
          </p:cNvPr>
          <p:cNvSpPr/>
          <p:nvPr/>
        </p:nvSpPr>
        <p:spPr>
          <a:xfrm>
            <a:off x="5150835" y="4352889"/>
            <a:ext cx="1737873" cy="534861"/>
          </a:xfrm>
          <a:prstGeom prst="curved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2">
            <a:extLst>
              <a:ext uri="{FF2B5EF4-FFF2-40B4-BE49-F238E27FC236}">
                <a16:creationId xmlns:a16="http://schemas.microsoft.com/office/drawing/2014/main" id="{BF0FD8FB-30C9-A23F-0F59-F5AB3FFA58C1}"/>
              </a:ext>
            </a:extLst>
          </p:cNvPr>
          <p:cNvSpPr txBox="1">
            <a:spLocks noChangeArrowheads="1"/>
          </p:cNvSpPr>
          <p:nvPr/>
        </p:nvSpPr>
        <p:spPr bwMode="auto">
          <a:xfrm>
            <a:off x="5913516" y="4929626"/>
            <a:ext cx="17378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 typeface="Arial" charset="0"/>
              <a:buNone/>
            </a:pPr>
            <a:r>
              <a:rPr lang="en-US" altLang="fr-FR" sz="1400" b="1" dirty="0">
                <a:solidFill>
                  <a:srgbClr val="FF0000"/>
                </a:solidFill>
                <a:sym typeface="Arial" charset="0"/>
              </a:rPr>
              <a:t>+ 4,70%</a:t>
            </a:r>
            <a:endParaRPr lang="fr-FR" altLang="fr-FR" sz="1400" dirty="0">
              <a:solidFill>
                <a:srgbClr val="FF0000"/>
              </a:solidFill>
              <a:ea typeface="MS PGothic" pitchFamily="34" charset="-128"/>
              <a:sym typeface="Arial" charset="0"/>
            </a:endParaRPr>
          </a:p>
        </p:txBody>
      </p:sp>
      <p:sp>
        <p:nvSpPr>
          <p:cNvPr id="8" name="ZoneTexte 7">
            <a:extLst>
              <a:ext uri="{FF2B5EF4-FFF2-40B4-BE49-F238E27FC236}">
                <a16:creationId xmlns:a16="http://schemas.microsoft.com/office/drawing/2014/main" id="{02099D11-6930-B841-9012-424CABD40730}"/>
              </a:ext>
            </a:extLst>
          </p:cNvPr>
          <p:cNvSpPr txBox="1"/>
          <p:nvPr/>
        </p:nvSpPr>
        <p:spPr>
          <a:xfrm>
            <a:off x="8007654" y="2459186"/>
            <a:ext cx="3056454" cy="523220"/>
          </a:xfrm>
          <a:prstGeom prst="rect">
            <a:avLst/>
          </a:prstGeom>
          <a:solidFill>
            <a:schemeClr val="bg1">
              <a:lumMod val="85000"/>
            </a:schemeClr>
          </a:solidFill>
        </p:spPr>
        <p:txBody>
          <a:bodyPr wrap="square" rtlCol="0">
            <a:spAutoFit/>
          </a:bodyPr>
          <a:lstStyle/>
          <a:p>
            <a:pPr algn="ctr"/>
            <a:r>
              <a:rPr lang="fr-FR" sz="1400" b="1" dirty="0">
                <a:solidFill>
                  <a:srgbClr val="0062A9"/>
                </a:solidFill>
              </a:rPr>
              <a:t>La Queue en Brie, Le Plessis Trévise et Pontault Combault </a:t>
            </a:r>
          </a:p>
        </p:txBody>
      </p:sp>
      <p:graphicFrame>
        <p:nvGraphicFramePr>
          <p:cNvPr id="9" name="Tableau 8">
            <a:extLst>
              <a:ext uri="{FF2B5EF4-FFF2-40B4-BE49-F238E27FC236}">
                <a16:creationId xmlns:a16="http://schemas.microsoft.com/office/drawing/2014/main" id="{CBC41650-3C50-D794-59B8-CFC3652F29D8}"/>
              </a:ext>
            </a:extLst>
          </p:cNvPr>
          <p:cNvGraphicFramePr>
            <a:graphicFrameLocks noGrp="1"/>
          </p:cNvGraphicFramePr>
          <p:nvPr>
            <p:extLst>
              <p:ext uri="{D42A27DB-BD31-4B8C-83A1-F6EECF244321}">
                <p14:modId xmlns:p14="http://schemas.microsoft.com/office/powerpoint/2010/main" val="2961013006"/>
              </p:ext>
            </p:extLst>
          </p:nvPr>
        </p:nvGraphicFramePr>
        <p:xfrm>
          <a:off x="8329144" y="3318132"/>
          <a:ext cx="2200962" cy="819186"/>
        </p:xfrm>
        <a:graphic>
          <a:graphicData uri="http://schemas.openxmlformats.org/drawingml/2006/table">
            <a:tbl>
              <a:tblPr>
                <a:tableStyleId>{5C22544A-7EE6-4342-B048-85BDC9FD1C3A}</a:tableStyleId>
              </a:tblPr>
              <a:tblGrid>
                <a:gridCol w="1100481">
                  <a:extLst>
                    <a:ext uri="{9D8B030D-6E8A-4147-A177-3AD203B41FA5}">
                      <a16:colId xmlns:a16="http://schemas.microsoft.com/office/drawing/2014/main" val="20000"/>
                    </a:ext>
                  </a:extLst>
                </a:gridCol>
                <a:gridCol w="1100481">
                  <a:extLst>
                    <a:ext uri="{9D8B030D-6E8A-4147-A177-3AD203B41FA5}">
                      <a16:colId xmlns:a16="http://schemas.microsoft.com/office/drawing/2014/main" val="20001"/>
                    </a:ext>
                  </a:extLst>
                </a:gridCol>
              </a:tblGrid>
              <a:tr h="442836">
                <a:tc>
                  <a:txBody>
                    <a:bodyPr/>
                    <a:lstStyle/>
                    <a:p>
                      <a:pPr algn="ctr"/>
                      <a:r>
                        <a:rPr lang="fr-FR" sz="1800" b="1" dirty="0">
                          <a:solidFill>
                            <a:srgbClr val="002060"/>
                          </a:solidFill>
                        </a:rPr>
                        <a:t>2021</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800" b="1" dirty="0">
                          <a:solidFill>
                            <a:schemeClr val="tx1"/>
                          </a:solidFill>
                        </a:rPr>
                        <a:t>2022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76350">
                <a:tc>
                  <a:txBody>
                    <a:bodyPr/>
                    <a:lstStyle/>
                    <a:p>
                      <a:pPr algn="r" fontAlgn="b"/>
                      <a:r>
                        <a:rPr lang="fr-FR" sz="1800" kern="1200" dirty="0">
                          <a:solidFill>
                            <a:schemeClr val="dk1"/>
                          </a:solidFill>
                          <a:latin typeface="+mn-lt"/>
                          <a:ea typeface="+mn-ea"/>
                          <a:cs typeface="+mn-cs"/>
                        </a:rPr>
                        <a:t> 2,56 €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r" fontAlgn="b"/>
                      <a:r>
                        <a:rPr lang="fr-FR" sz="1800" kern="1200" dirty="0">
                          <a:solidFill>
                            <a:schemeClr val="dk1"/>
                          </a:solidFill>
                          <a:latin typeface="+mn-lt"/>
                          <a:ea typeface="+mn-ea"/>
                          <a:cs typeface="+mn-cs"/>
                        </a:rPr>
                        <a:t> 2,56 € </a:t>
                      </a:r>
                    </a:p>
                  </a:txBody>
                  <a:tcPr marL="0" marR="0" marT="0" marB="0"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0" name="Flèche : courbe vers le haut 9">
            <a:extLst>
              <a:ext uri="{FF2B5EF4-FFF2-40B4-BE49-F238E27FC236}">
                <a16:creationId xmlns:a16="http://schemas.microsoft.com/office/drawing/2014/main" id="{14C541E0-4A6A-9BC5-F355-53E1D30584BE}"/>
              </a:ext>
            </a:extLst>
          </p:cNvPr>
          <p:cNvSpPr/>
          <p:nvPr/>
        </p:nvSpPr>
        <p:spPr>
          <a:xfrm>
            <a:off x="8666944" y="4362414"/>
            <a:ext cx="1737873" cy="534861"/>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2">
            <a:extLst>
              <a:ext uri="{FF2B5EF4-FFF2-40B4-BE49-F238E27FC236}">
                <a16:creationId xmlns:a16="http://schemas.microsoft.com/office/drawing/2014/main" id="{05C00DEC-FCDA-324F-4AC4-BE85DB42BD8F}"/>
              </a:ext>
            </a:extLst>
          </p:cNvPr>
          <p:cNvSpPr txBox="1">
            <a:spLocks noChangeArrowheads="1"/>
          </p:cNvSpPr>
          <p:nvPr/>
        </p:nvSpPr>
        <p:spPr bwMode="auto">
          <a:xfrm>
            <a:off x="9429625" y="4939151"/>
            <a:ext cx="1737874" cy="307777"/>
          </a:xfrm>
          <a:prstGeom prst="rect">
            <a:avLst/>
          </a:prstGeom>
          <a:solidFill>
            <a:schemeClr val="bg1"/>
          </a:solidFill>
          <a:ln>
            <a:noFill/>
          </a:ln>
        </p:spPr>
        <p:txBody>
          <a:bodyPr wrap="square">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 typeface="Arial" charset="0"/>
              <a:buNone/>
            </a:pPr>
            <a:r>
              <a:rPr lang="en-US" altLang="fr-FR" sz="1400" b="1" dirty="0">
                <a:solidFill>
                  <a:srgbClr val="191919"/>
                </a:solidFill>
                <a:sym typeface="Arial" charset="0"/>
              </a:rPr>
              <a:t>0%</a:t>
            </a:r>
            <a:endParaRPr lang="fr-FR" altLang="fr-FR" sz="1400" dirty="0">
              <a:solidFill>
                <a:srgbClr val="191919"/>
              </a:solidFill>
              <a:ea typeface="MS PGothic" pitchFamily="34" charset="-128"/>
              <a:sym typeface="Arial" charset="0"/>
            </a:endParaRPr>
          </a:p>
        </p:txBody>
      </p:sp>
    </p:spTree>
    <p:extLst>
      <p:ext uri="{BB962C8B-B14F-4D97-AF65-F5344CB8AC3E}">
        <p14:creationId xmlns:p14="http://schemas.microsoft.com/office/powerpoint/2010/main" val="2385294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217487" y="3889432"/>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18</a:t>
            </a:fld>
            <a:endParaRPr lang="fr-FR" b="1" dirty="0">
              <a:solidFill>
                <a:srgbClr val="191919"/>
              </a:solidFill>
            </a:endParaRP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104001" y="4423217"/>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020678" y="4850610"/>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graphicFrame>
        <p:nvGraphicFramePr>
          <p:cNvPr id="13" name="Tableau 12">
            <a:extLst>
              <a:ext uri="{FF2B5EF4-FFF2-40B4-BE49-F238E27FC236}">
                <a16:creationId xmlns:a16="http://schemas.microsoft.com/office/drawing/2014/main" id="{304925AE-A1D6-C76B-791F-3C969F6B671A}"/>
              </a:ext>
            </a:extLst>
          </p:cNvPr>
          <p:cNvGraphicFramePr>
            <a:graphicFrameLocks noGrp="1"/>
          </p:cNvGraphicFramePr>
          <p:nvPr>
            <p:extLst>
              <p:ext uri="{D42A27DB-BD31-4B8C-83A1-F6EECF244321}">
                <p14:modId xmlns:p14="http://schemas.microsoft.com/office/powerpoint/2010/main" val="1942092296"/>
              </p:ext>
            </p:extLst>
          </p:nvPr>
        </p:nvGraphicFramePr>
        <p:xfrm>
          <a:off x="3920769" y="3478515"/>
          <a:ext cx="2436226" cy="2181455"/>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70 270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70 220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25 367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25 153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20 500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20 383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r h="436291">
                <a:tc>
                  <a:txBody>
                    <a:bodyPr/>
                    <a:lstStyle/>
                    <a:p>
                      <a:pPr algn="ctr"/>
                      <a:r>
                        <a:rPr lang="fr-FR" sz="1500" b="1" dirty="0">
                          <a:solidFill>
                            <a:srgbClr val="0070C0"/>
                          </a:solidFill>
                          <a:latin typeface="Arial" panose="020B0604020202020204" pitchFamily="34" charset="0"/>
                          <a:cs typeface="Arial" panose="020B0604020202020204" pitchFamily="34" charset="0"/>
                        </a:rPr>
                        <a:t> 116 137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0070C0"/>
                          </a:solidFill>
                          <a:latin typeface="Arial" panose="020B0604020202020204" pitchFamily="34" charset="0"/>
                          <a:cs typeface="Arial" panose="020B0604020202020204" pitchFamily="34" charset="0"/>
                        </a:rPr>
                        <a:t> 115 756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03418815"/>
                  </a:ext>
                </a:extLst>
              </a:tr>
            </a:tbl>
          </a:graphicData>
        </a:graphic>
      </p:graphicFrame>
      <p:graphicFrame>
        <p:nvGraphicFramePr>
          <p:cNvPr id="14" name="Tableau 13">
            <a:extLst>
              <a:ext uri="{FF2B5EF4-FFF2-40B4-BE49-F238E27FC236}">
                <a16:creationId xmlns:a16="http://schemas.microsoft.com/office/drawing/2014/main" id="{A40FA245-AAF8-BFFF-1BDE-4294A169E0AB}"/>
              </a:ext>
            </a:extLst>
          </p:cNvPr>
          <p:cNvGraphicFramePr>
            <a:graphicFrameLocks noGrp="1"/>
          </p:cNvGraphicFramePr>
          <p:nvPr>
            <p:extLst>
              <p:ext uri="{D42A27DB-BD31-4B8C-83A1-F6EECF244321}">
                <p14:modId xmlns:p14="http://schemas.microsoft.com/office/powerpoint/2010/main" val="727077933"/>
              </p:ext>
            </p:extLst>
          </p:nvPr>
        </p:nvGraphicFramePr>
        <p:xfrm>
          <a:off x="9159519" y="3478515"/>
          <a:ext cx="2436226" cy="2181455"/>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r" fontAlgn="ctr"/>
                      <a:r>
                        <a:rPr lang="fr-FR" sz="1500" kern="1200" dirty="0">
                          <a:solidFill>
                            <a:srgbClr val="191919"/>
                          </a:solidFill>
                          <a:latin typeface="Arial" panose="020B0604020202020204" pitchFamily="34" charset="0"/>
                          <a:ea typeface="+mn-ea"/>
                          <a:cs typeface="Arial" panose="020B0604020202020204" pitchFamily="34" charset="0"/>
                        </a:rPr>
                        <a:t>      3 142 978   </a:t>
                      </a:r>
                    </a:p>
                  </a:txBody>
                  <a:tcPr marL="6350" marR="6350" marT="635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r" fontAlgn="ctr"/>
                      <a:r>
                        <a:rPr lang="fr-FR" sz="1500" kern="1200" dirty="0">
                          <a:solidFill>
                            <a:srgbClr val="191919"/>
                          </a:solidFill>
                          <a:latin typeface="Arial" panose="020B0604020202020204" pitchFamily="34" charset="0"/>
                          <a:ea typeface="+mn-ea"/>
                          <a:cs typeface="Arial" panose="020B0604020202020204" pitchFamily="34" charset="0"/>
                        </a:rPr>
                        <a:t>      3 130 090   </a:t>
                      </a:r>
                    </a:p>
                  </a:txBody>
                  <a:tcPr marL="6350" marR="6350" marT="635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r"/>
                      <a:r>
                        <a:rPr lang="fr-FR" sz="1500" dirty="0">
                          <a:solidFill>
                            <a:srgbClr val="191919"/>
                          </a:solidFill>
                          <a:latin typeface="Arial" panose="020B0604020202020204" pitchFamily="34" charset="0"/>
                          <a:cs typeface="Arial" panose="020B0604020202020204" pitchFamily="34" charset="0"/>
                        </a:rPr>
                        <a:t>1 096 128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r"/>
                      <a:r>
                        <a:rPr lang="fr-FR" sz="1500" dirty="0">
                          <a:solidFill>
                            <a:srgbClr val="191919"/>
                          </a:solidFill>
                          <a:latin typeface="Arial" panose="020B0604020202020204" pitchFamily="34" charset="0"/>
                          <a:cs typeface="Arial" panose="020B0604020202020204" pitchFamily="34" charset="0"/>
                        </a:rPr>
                        <a:t>1 164 279</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r"/>
                      <a:r>
                        <a:rPr lang="fr-FR" sz="1500" dirty="0">
                          <a:solidFill>
                            <a:srgbClr val="191919"/>
                          </a:solidFill>
                          <a:latin typeface="Arial" panose="020B0604020202020204" pitchFamily="34" charset="0"/>
                          <a:cs typeface="Arial" panose="020B0604020202020204" pitchFamily="34" charset="0"/>
                        </a:rPr>
                        <a:t> 981 199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r"/>
                      <a:r>
                        <a:rPr lang="fr-FR" sz="1500" dirty="0">
                          <a:solidFill>
                            <a:srgbClr val="191919"/>
                          </a:solidFill>
                          <a:latin typeface="Arial" panose="020B0604020202020204" pitchFamily="34" charset="0"/>
                          <a:cs typeface="Arial" panose="020B0604020202020204" pitchFamily="34" charset="0"/>
                        </a:rPr>
                        <a:t> 970 636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r h="436291">
                <a:tc>
                  <a:txBody>
                    <a:bodyPr/>
                    <a:lstStyle/>
                    <a:p>
                      <a:pPr algn="ctr"/>
                      <a:r>
                        <a:rPr lang="fr-FR" sz="1500" b="1" kern="1200" dirty="0">
                          <a:solidFill>
                            <a:srgbClr val="0070C0"/>
                          </a:solidFill>
                          <a:latin typeface="Arial" panose="020B0604020202020204" pitchFamily="34" charset="0"/>
                          <a:ea typeface="+mn-ea"/>
                          <a:cs typeface="Arial" panose="020B0604020202020204" pitchFamily="34" charset="0"/>
                        </a:rPr>
                        <a:t> 5 220 305	</a:t>
                      </a:r>
                    </a:p>
                  </a:txBody>
                  <a:tcPr marL="82931" marR="82931" marT="41465" marB="41465"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kern="1200" dirty="0">
                          <a:solidFill>
                            <a:srgbClr val="0070C0"/>
                          </a:solidFill>
                          <a:latin typeface="Arial" panose="020B0604020202020204" pitchFamily="34" charset="0"/>
                          <a:ea typeface="+mn-ea"/>
                          <a:cs typeface="Arial" panose="020B0604020202020204" pitchFamily="34" charset="0"/>
                        </a:rPr>
                        <a:t> 5 265 005   </a:t>
                      </a:r>
                    </a:p>
                  </a:txBody>
                  <a:tcPr marL="82931" marR="82931" marT="41465" marB="41465" anchor="b">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88058252"/>
                  </a:ext>
                </a:extLst>
              </a:tr>
            </a:tbl>
          </a:graphicData>
        </a:graphic>
      </p:graphicFrame>
      <p:sp>
        <p:nvSpPr>
          <p:cNvPr id="17" name="Titre 1">
            <a:extLst>
              <a:ext uri="{FF2B5EF4-FFF2-40B4-BE49-F238E27FC236}">
                <a16:creationId xmlns:a16="http://schemas.microsoft.com/office/drawing/2014/main" id="{9472A973-E5AD-1933-62A2-24F08D1696AD}"/>
              </a:ext>
            </a:extLst>
          </p:cNvPr>
          <p:cNvSpPr txBox="1">
            <a:spLocks/>
          </p:cNvSpPr>
          <p:nvPr/>
        </p:nvSpPr>
        <p:spPr>
          <a:xfrm>
            <a:off x="2495408" y="123116"/>
            <a:ext cx="7201184" cy="447576"/>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Consommateurs</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pic>
        <p:nvPicPr>
          <p:cNvPr id="2" name="Picture 31" descr="D:\Users\BRASSET\Downloads\pour_client\images_png\habitants.png">
            <a:extLst>
              <a:ext uri="{FF2B5EF4-FFF2-40B4-BE49-F238E27FC236}">
                <a16:creationId xmlns:a16="http://schemas.microsoft.com/office/drawing/2014/main" id="{6DA6692D-D430-C993-0A3F-ED7BB3040A7C}"/>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6802" y="1288418"/>
            <a:ext cx="1678776" cy="136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35">
            <a:extLst>
              <a:ext uri="{FF2B5EF4-FFF2-40B4-BE49-F238E27FC236}">
                <a16:creationId xmlns:a16="http://schemas.microsoft.com/office/drawing/2014/main" id="{FC6CBB82-D8B2-3367-FA56-BA7D524045CE}"/>
              </a:ext>
            </a:extLst>
          </p:cNvPr>
          <p:cNvSpPr txBox="1">
            <a:spLocks noChangeArrowheads="1"/>
          </p:cNvSpPr>
          <p:nvPr/>
        </p:nvSpPr>
        <p:spPr bwMode="auto">
          <a:xfrm>
            <a:off x="3906166" y="2725174"/>
            <a:ext cx="1873145" cy="44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Tx/>
              <a:buNone/>
            </a:pPr>
            <a:r>
              <a:rPr lang="fr-FR" altLang="fr-FR" sz="1451" b="1" dirty="0">
                <a:ea typeface="MS PGothic" pitchFamily="34" charset="-128"/>
              </a:rPr>
              <a:t>Habitants desservis (estimation)</a:t>
            </a:r>
          </a:p>
        </p:txBody>
      </p:sp>
      <p:pic>
        <p:nvPicPr>
          <p:cNvPr id="4" name="Picture 30" descr="D:\Users\BRASSET\Downloads\pour_client\images_png\abonnes.png">
            <a:extLst>
              <a:ext uri="{FF2B5EF4-FFF2-40B4-BE49-F238E27FC236}">
                <a16:creationId xmlns:a16="http://schemas.microsoft.com/office/drawing/2014/main" id="{E3B2F3FD-51B0-4BA0-2FDE-AF0713C3324F}"/>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7608" y="1355093"/>
            <a:ext cx="1045275" cy="124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2">
            <a:extLst>
              <a:ext uri="{FF2B5EF4-FFF2-40B4-BE49-F238E27FC236}">
                <a16:creationId xmlns:a16="http://schemas.microsoft.com/office/drawing/2014/main" id="{9CB0B2F7-5EEC-ECA2-688E-4A548A426E53}"/>
              </a:ext>
            </a:extLst>
          </p:cNvPr>
          <p:cNvSpPr txBox="1">
            <a:spLocks noChangeArrowheads="1"/>
          </p:cNvSpPr>
          <p:nvPr/>
        </p:nvSpPr>
        <p:spPr bwMode="auto">
          <a:xfrm>
            <a:off x="7158625" y="2858597"/>
            <a:ext cx="827869" cy="22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Tx/>
              <a:buNone/>
            </a:pPr>
            <a:r>
              <a:rPr lang="fr-FR" altLang="fr-FR" sz="1451" b="1">
                <a:ea typeface="MS PGothic" pitchFamily="34" charset="-128"/>
              </a:rPr>
              <a:t>Abonnés</a:t>
            </a:r>
          </a:p>
        </p:txBody>
      </p:sp>
      <p:sp>
        <p:nvSpPr>
          <p:cNvPr id="7" name="ZoneTexte 31">
            <a:extLst>
              <a:ext uri="{FF2B5EF4-FFF2-40B4-BE49-F238E27FC236}">
                <a16:creationId xmlns:a16="http://schemas.microsoft.com/office/drawing/2014/main" id="{48E06294-75CB-7809-A9F3-F38583DF025D}"/>
              </a:ext>
            </a:extLst>
          </p:cNvPr>
          <p:cNvSpPr txBox="1">
            <a:spLocks noChangeArrowheads="1"/>
          </p:cNvSpPr>
          <p:nvPr/>
        </p:nvSpPr>
        <p:spPr bwMode="auto">
          <a:xfrm>
            <a:off x="9203707" y="2858984"/>
            <a:ext cx="2384265" cy="44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Tx/>
              <a:buNone/>
            </a:pPr>
            <a:r>
              <a:rPr lang="fr-FR" altLang="fr-FR" sz="1451" b="1" dirty="0">
                <a:ea typeface="MS PGothic" pitchFamily="34" charset="-128"/>
              </a:rPr>
              <a:t>Volumes facturés usagers  du service</a:t>
            </a:r>
          </a:p>
        </p:txBody>
      </p:sp>
      <p:pic>
        <p:nvPicPr>
          <p:cNvPr id="8" name="Picture 29" descr="D:\Users\BRASSET\Downloads\pour_client\images_png\verre_deau.png">
            <a:extLst>
              <a:ext uri="{FF2B5EF4-FFF2-40B4-BE49-F238E27FC236}">
                <a16:creationId xmlns:a16="http://schemas.microsoft.com/office/drawing/2014/main" id="{299732FF-599C-4121-E8AF-82AEEB2C08AA}"/>
              </a:ext>
            </a:extLst>
          </p:cNvPr>
          <p:cNvPicPr preferRelativeResize="0">
            <a:picLocks noChangeArrowheads="1"/>
          </p:cNvPicPr>
          <p:nvPr/>
        </p:nvPicPr>
        <p:blipFill>
          <a:blip r:embed="rId4">
            <a:extLst>
              <a:ext uri="{28A0092B-C50C-407E-A947-70E740481C1C}">
                <a14:useLocalDpi xmlns:a14="http://schemas.microsoft.com/office/drawing/2010/main" val="0"/>
              </a:ext>
            </a:extLst>
          </a:blip>
          <a:srcRect b="-1630"/>
          <a:stretch>
            <a:fillRect/>
          </a:stretch>
        </p:blipFill>
        <p:spPr bwMode="auto">
          <a:xfrm>
            <a:off x="9791137" y="1356919"/>
            <a:ext cx="1177735" cy="109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leau 11">
            <a:extLst>
              <a:ext uri="{FF2B5EF4-FFF2-40B4-BE49-F238E27FC236}">
                <a16:creationId xmlns:a16="http://schemas.microsoft.com/office/drawing/2014/main" id="{1B31A06D-C607-1E4F-CBA0-0FEADE254EFA}"/>
              </a:ext>
            </a:extLst>
          </p:cNvPr>
          <p:cNvGraphicFramePr>
            <a:graphicFrameLocks noGrp="1"/>
          </p:cNvGraphicFramePr>
          <p:nvPr>
            <p:extLst>
              <p:ext uri="{D42A27DB-BD31-4B8C-83A1-F6EECF244321}">
                <p14:modId xmlns:p14="http://schemas.microsoft.com/office/powerpoint/2010/main" val="4264911218"/>
              </p:ext>
            </p:extLst>
          </p:nvPr>
        </p:nvGraphicFramePr>
        <p:xfrm>
          <a:off x="6524996" y="3478515"/>
          <a:ext cx="2436226" cy="2181455"/>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15 887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15 962</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5 896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5 924</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6 142</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 6 190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r h="436291">
                <a:tc>
                  <a:txBody>
                    <a:bodyPr/>
                    <a:lstStyle/>
                    <a:p>
                      <a:pPr algn="ctr"/>
                      <a:r>
                        <a:rPr lang="fr-FR" sz="1500" b="1" kern="1200" dirty="0">
                          <a:solidFill>
                            <a:srgbClr val="0070C0"/>
                          </a:solidFill>
                          <a:latin typeface="Arial" panose="020B0604020202020204" pitchFamily="34" charset="0"/>
                          <a:ea typeface="+mn-ea"/>
                          <a:cs typeface="Arial" panose="020B0604020202020204" pitchFamily="34" charset="0"/>
                        </a:rPr>
                        <a:t> 27 925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kern="1200" dirty="0">
                          <a:solidFill>
                            <a:srgbClr val="0070C0"/>
                          </a:solidFill>
                          <a:latin typeface="Arial" panose="020B0604020202020204" pitchFamily="34" charset="0"/>
                          <a:ea typeface="+mn-ea"/>
                          <a:cs typeface="Arial" panose="020B0604020202020204" pitchFamily="34" charset="0"/>
                        </a:rPr>
                        <a:t> 28 076   </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44790907"/>
                  </a:ext>
                </a:extLst>
              </a:tr>
            </a:tbl>
          </a:graphicData>
        </a:graphic>
      </p:graphicFrame>
      <p:sp>
        <p:nvSpPr>
          <p:cNvPr id="18" name="ZoneTexte 17">
            <a:extLst>
              <a:ext uri="{FF2B5EF4-FFF2-40B4-BE49-F238E27FC236}">
                <a16:creationId xmlns:a16="http://schemas.microsoft.com/office/drawing/2014/main" id="{C78F0DDF-3388-AE98-2D53-1A3620A7CA69}"/>
              </a:ext>
            </a:extLst>
          </p:cNvPr>
          <p:cNvSpPr txBox="1"/>
          <p:nvPr/>
        </p:nvSpPr>
        <p:spPr>
          <a:xfrm>
            <a:off x="2011153" y="5288760"/>
            <a:ext cx="1732090" cy="307777"/>
          </a:xfrm>
          <a:prstGeom prst="rect">
            <a:avLst/>
          </a:prstGeom>
          <a:noFill/>
        </p:spPr>
        <p:txBody>
          <a:bodyPr wrap="square">
            <a:spAutoFit/>
          </a:bodyPr>
          <a:lstStyle/>
          <a:p>
            <a:pPr algn="r" defTabSz="914400" eaLnBrk="0" fontAlgn="base" hangingPunct="0">
              <a:spcBef>
                <a:spcPct val="0"/>
              </a:spcBef>
              <a:spcAft>
                <a:spcPct val="0"/>
              </a:spcAft>
            </a:pPr>
            <a:r>
              <a:rPr lang="fr-FR" altLang="fr-FR" sz="1400" b="1" dirty="0">
                <a:solidFill>
                  <a:srgbClr val="0070C0"/>
                </a:solidFill>
                <a:latin typeface="Arial" panose="020B0604020202020204" pitchFamily="34" charset="0"/>
                <a:cs typeface="Arial" panose="020B0604020202020204" pitchFamily="34" charset="0"/>
              </a:rPr>
              <a:t>TOTAL</a:t>
            </a:r>
          </a:p>
        </p:txBody>
      </p:sp>
    </p:spTree>
    <p:extLst>
      <p:ext uri="{BB962C8B-B14F-4D97-AF65-F5344CB8AC3E}">
        <p14:creationId xmlns:p14="http://schemas.microsoft.com/office/powerpoint/2010/main" val="2293531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865187" y="3889432"/>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19</a:t>
            </a:fld>
            <a:endParaRPr lang="fr-FR" b="1" dirty="0">
              <a:solidFill>
                <a:srgbClr val="191919"/>
              </a:solidFill>
            </a:endParaRP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751701" y="4423217"/>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668378" y="4850610"/>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graphicFrame>
        <p:nvGraphicFramePr>
          <p:cNvPr id="13" name="Tableau 12">
            <a:extLst>
              <a:ext uri="{FF2B5EF4-FFF2-40B4-BE49-F238E27FC236}">
                <a16:creationId xmlns:a16="http://schemas.microsoft.com/office/drawing/2014/main" id="{304925AE-A1D6-C76B-791F-3C969F6B671A}"/>
              </a:ext>
            </a:extLst>
          </p:cNvPr>
          <p:cNvGraphicFramePr>
            <a:graphicFrameLocks noGrp="1"/>
          </p:cNvGraphicFramePr>
          <p:nvPr>
            <p:extLst>
              <p:ext uri="{D42A27DB-BD31-4B8C-83A1-F6EECF244321}">
                <p14:modId xmlns:p14="http://schemas.microsoft.com/office/powerpoint/2010/main" val="1023846485"/>
              </p:ext>
            </p:extLst>
          </p:nvPr>
        </p:nvGraphicFramePr>
        <p:xfrm>
          <a:off x="4539894" y="3478515"/>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2,60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2,40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1,93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1,90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1,04</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1,68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bl>
          </a:graphicData>
        </a:graphic>
      </p:graphicFrame>
      <p:graphicFrame>
        <p:nvGraphicFramePr>
          <p:cNvPr id="14" name="Tableau 13">
            <a:extLst>
              <a:ext uri="{FF2B5EF4-FFF2-40B4-BE49-F238E27FC236}">
                <a16:creationId xmlns:a16="http://schemas.microsoft.com/office/drawing/2014/main" id="{A40FA245-AAF8-BFFF-1BDE-4294A169E0AB}"/>
              </a:ext>
            </a:extLst>
          </p:cNvPr>
          <p:cNvGraphicFramePr>
            <a:graphicFrameLocks noGrp="1"/>
          </p:cNvGraphicFramePr>
          <p:nvPr>
            <p:extLst>
              <p:ext uri="{D42A27DB-BD31-4B8C-83A1-F6EECF244321}">
                <p14:modId xmlns:p14="http://schemas.microsoft.com/office/powerpoint/2010/main" val="1804520614"/>
              </p:ext>
            </p:extLst>
          </p:nvPr>
        </p:nvGraphicFramePr>
        <p:xfrm>
          <a:off x="7864119" y="3478515"/>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1,57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0,68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0,65</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bl>
          </a:graphicData>
        </a:graphic>
      </p:graphicFrame>
      <p:sp>
        <p:nvSpPr>
          <p:cNvPr id="9" name="ZoneTexte 2">
            <a:extLst>
              <a:ext uri="{FF2B5EF4-FFF2-40B4-BE49-F238E27FC236}">
                <a16:creationId xmlns:a16="http://schemas.microsoft.com/office/drawing/2014/main" id="{431DC485-BA73-06FE-1422-1323586A3FBE}"/>
              </a:ext>
            </a:extLst>
          </p:cNvPr>
          <p:cNvSpPr txBox="1">
            <a:spLocks noChangeArrowheads="1"/>
          </p:cNvSpPr>
          <p:nvPr/>
        </p:nvSpPr>
        <p:spPr bwMode="auto">
          <a:xfrm>
            <a:off x="4273293" y="2449816"/>
            <a:ext cx="2417380" cy="28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 typeface="Arial" charset="0"/>
              <a:buNone/>
            </a:pPr>
            <a:r>
              <a:rPr lang="en-US" altLang="fr-FR" sz="1270" b="1" dirty="0" err="1">
                <a:sym typeface="Arial" charset="0"/>
              </a:rPr>
              <a:t>Taux</a:t>
            </a:r>
            <a:r>
              <a:rPr lang="en-US" altLang="fr-FR" sz="1270" b="1" dirty="0">
                <a:sym typeface="Arial" charset="0"/>
              </a:rPr>
              <a:t> </a:t>
            </a:r>
            <a:r>
              <a:rPr lang="en-US" altLang="fr-FR" sz="1270" b="1" dirty="0" err="1">
                <a:sym typeface="Arial" charset="0"/>
              </a:rPr>
              <a:t>d’impayés</a:t>
            </a:r>
            <a:r>
              <a:rPr lang="en-US" altLang="fr-FR" sz="1270" b="1" dirty="0">
                <a:sym typeface="Arial" charset="0"/>
              </a:rPr>
              <a:t> (P154.0)</a:t>
            </a:r>
            <a:endParaRPr lang="fr-FR" altLang="fr-FR" sz="1270" dirty="0">
              <a:solidFill>
                <a:schemeClr val="bg1"/>
              </a:solidFill>
              <a:ea typeface="MS PGothic" pitchFamily="34" charset="-128"/>
              <a:sym typeface="Arial" charset="0"/>
            </a:endParaRPr>
          </a:p>
        </p:txBody>
      </p:sp>
      <p:sp>
        <p:nvSpPr>
          <p:cNvPr id="11" name="ZoneTexte 13">
            <a:extLst>
              <a:ext uri="{FF2B5EF4-FFF2-40B4-BE49-F238E27FC236}">
                <a16:creationId xmlns:a16="http://schemas.microsoft.com/office/drawing/2014/main" id="{D0066311-A0B8-B4B3-A70A-078686CE4937}"/>
              </a:ext>
            </a:extLst>
          </p:cNvPr>
          <p:cNvSpPr txBox="1">
            <a:spLocks noChangeArrowheads="1"/>
          </p:cNvSpPr>
          <p:nvPr/>
        </p:nvSpPr>
        <p:spPr bwMode="auto">
          <a:xfrm>
            <a:off x="7633724" y="2450491"/>
            <a:ext cx="2424578" cy="48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fr-FR" sz="1270" b="1" dirty="0" err="1">
                <a:sym typeface="Arial" charset="0"/>
              </a:rPr>
              <a:t>Taux</a:t>
            </a:r>
            <a:r>
              <a:rPr lang="en-US" altLang="fr-FR" sz="1270" b="1" dirty="0">
                <a:sym typeface="Arial" charset="0"/>
              </a:rPr>
              <a:t> de </a:t>
            </a:r>
            <a:r>
              <a:rPr lang="en-US" altLang="fr-FR" sz="1270" b="1" dirty="0" err="1">
                <a:sym typeface="Arial" charset="0"/>
              </a:rPr>
              <a:t>réclamations</a:t>
            </a:r>
            <a:r>
              <a:rPr lang="en-US" altLang="fr-FR" sz="1270" b="1" dirty="0">
                <a:sym typeface="Arial" charset="0"/>
              </a:rPr>
              <a:t> </a:t>
            </a:r>
            <a:r>
              <a:rPr lang="en-US" altLang="fr-FR" sz="1270" b="1" dirty="0" err="1">
                <a:sym typeface="Arial" charset="0"/>
              </a:rPr>
              <a:t>écrites</a:t>
            </a:r>
            <a:endParaRPr lang="en-US" altLang="fr-FR" sz="1270" b="1" dirty="0">
              <a:sym typeface="Arial" charset="0"/>
            </a:endParaRPr>
          </a:p>
          <a:p>
            <a:pPr algn="ctr" eaLnBrk="1" hangingPunct="1">
              <a:spcBef>
                <a:spcPct val="0"/>
              </a:spcBef>
              <a:buClrTx/>
              <a:buSzTx/>
              <a:buFont typeface="Arial" charset="0"/>
              <a:buNone/>
            </a:pPr>
            <a:r>
              <a:rPr lang="fr-FR" altLang="fr-FR" sz="1270" b="1" dirty="0">
                <a:sym typeface="Arial" charset="0"/>
              </a:rPr>
              <a:t>pour 1000 clients (P 155.1)</a:t>
            </a:r>
          </a:p>
        </p:txBody>
      </p:sp>
      <p:pic>
        <p:nvPicPr>
          <p:cNvPr id="15" name="Picture 27" descr="D:\Users\BRASSET\Downloads\pour_client\images_png\facture.png">
            <a:extLst>
              <a:ext uri="{FF2B5EF4-FFF2-40B4-BE49-F238E27FC236}">
                <a16:creationId xmlns:a16="http://schemas.microsoft.com/office/drawing/2014/main" id="{A742D7B0-E012-74B2-070D-1F31E76A0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3450" y="1274961"/>
            <a:ext cx="979046" cy="102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4" descr="D:\Users\BRASSET\Downloads\pour_client\images_png\crayon.png">
            <a:extLst>
              <a:ext uri="{FF2B5EF4-FFF2-40B4-BE49-F238E27FC236}">
                <a16:creationId xmlns:a16="http://schemas.microsoft.com/office/drawing/2014/main" id="{F13CC064-317E-C914-CCF3-7CF96A222AF7}"/>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165" y="1405577"/>
            <a:ext cx="979046" cy="76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itre 1">
            <a:extLst>
              <a:ext uri="{FF2B5EF4-FFF2-40B4-BE49-F238E27FC236}">
                <a16:creationId xmlns:a16="http://schemas.microsoft.com/office/drawing/2014/main" id="{9472A973-E5AD-1933-62A2-24F08D1696AD}"/>
              </a:ext>
            </a:extLst>
          </p:cNvPr>
          <p:cNvSpPr txBox="1">
            <a:spLocks/>
          </p:cNvSpPr>
          <p:nvPr/>
        </p:nvSpPr>
        <p:spPr>
          <a:xfrm>
            <a:off x="2495408" y="123116"/>
            <a:ext cx="7201184" cy="447576"/>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Consommateurs</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19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F0A6976B-C824-4C63-A0EC-A2480D0FF656}"/>
              </a:ext>
            </a:extLst>
          </p:cNvPr>
          <p:cNvSpPr>
            <a:spLocks noGrp="1" noChangeArrowheads="1"/>
          </p:cNvSpPr>
          <p:nvPr>
            <p:ph idx="1"/>
          </p:nvPr>
        </p:nvSpPr>
        <p:spPr bwMode="auto">
          <a:xfrm>
            <a:off x="1992313" y="14843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buFont typeface="Wingdings" panose="05000000000000000000" pitchFamily="2" charset="2"/>
              <a:buNone/>
            </a:pPr>
            <a:endParaRPr lang="fr-FR" altLang="fr-FR"/>
          </a:p>
          <a:p>
            <a:pPr eaLnBrk="1" hangingPunct="1">
              <a:buFont typeface="Wingdings" panose="05000000000000000000" pitchFamily="2" charset="2"/>
              <a:buNone/>
            </a:pPr>
            <a:endParaRPr lang="fr-FR" altLang="fr-FR"/>
          </a:p>
        </p:txBody>
      </p:sp>
      <p:sp>
        <p:nvSpPr>
          <p:cNvPr id="2" name="Espace réservé du numéro de diapositive 1">
            <a:extLst>
              <a:ext uri="{FF2B5EF4-FFF2-40B4-BE49-F238E27FC236}">
                <a16:creationId xmlns:a16="http://schemas.microsoft.com/office/drawing/2014/main" id="{BDE5306F-6B7F-4704-A03C-627C923753A1}"/>
              </a:ext>
            </a:extLst>
          </p:cNvPr>
          <p:cNvSpPr>
            <a:spLocks noGrp="1"/>
          </p:cNvSpPr>
          <p:nvPr>
            <p:ph type="sldNum" sz="quarter" idx="12"/>
          </p:nvPr>
        </p:nvSpPr>
        <p:spPr>
          <a:xfrm>
            <a:off x="312737" y="6362022"/>
            <a:ext cx="779767" cy="365125"/>
          </a:xfrm>
        </p:spPr>
        <p:txBody>
          <a:bodyPr/>
          <a:lstStyle/>
          <a:p>
            <a:pPr algn="ctr" rtl="0"/>
            <a:fld id="{3A98EE3D-8CD1-4C3F-BD1C-C98C9596463C}" type="slidenum">
              <a:rPr lang="fr-FR" b="1" noProof="0" smtClean="0">
                <a:solidFill>
                  <a:srgbClr val="191919"/>
                </a:solidFill>
              </a:rPr>
              <a:pPr algn="ctr" rtl="0"/>
              <a:t>2</a:t>
            </a:fld>
            <a:endParaRPr lang="fr-FR" b="1" noProof="0" dirty="0">
              <a:solidFill>
                <a:srgbClr val="191919"/>
              </a:solidFill>
            </a:endParaRPr>
          </a:p>
        </p:txBody>
      </p:sp>
      <p:sp>
        <p:nvSpPr>
          <p:cNvPr id="6147" name="Text Box 5">
            <a:extLst>
              <a:ext uri="{FF2B5EF4-FFF2-40B4-BE49-F238E27FC236}">
                <a16:creationId xmlns:a16="http://schemas.microsoft.com/office/drawing/2014/main" id="{0462B755-2CD3-4A0E-AA4C-D2C5CCDE6631}"/>
              </a:ext>
            </a:extLst>
          </p:cNvPr>
          <p:cNvSpPr txBox="1">
            <a:spLocks noChangeArrowheads="1"/>
          </p:cNvSpPr>
          <p:nvPr/>
        </p:nvSpPr>
        <p:spPr bwMode="auto">
          <a:xfrm>
            <a:off x="1717520" y="1058185"/>
            <a:ext cx="9459465"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just" eaLnBrk="1" hangingPunct="1">
              <a:spcBef>
                <a:spcPct val="20000"/>
              </a:spcBef>
              <a:buFont typeface="Wingdings" panose="05000000000000000000" pitchFamily="2" charset="2"/>
              <a:buChar char="ü"/>
            </a:pPr>
            <a:r>
              <a:rPr lang="fr-FR" altLang="fr-FR" sz="1800" dirty="0">
                <a:solidFill>
                  <a:srgbClr val="191919"/>
                </a:solidFill>
                <a:latin typeface="Calibri" panose="020F0502020204030204" pitchFamily="34" charset="0"/>
                <a:cs typeface="Arial" panose="020B0604020202020204" pitchFamily="34" charset="0"/>
              </a:rPr>
              <a:t> </a:t>
            </a:r>
            <a:r>
              <a:rPr lang="fr-FR" altLang="fr-FR" sz="1800" b="0" dirty="0">
                <a:solidFill>
                  <a:srgbClr val="191919"/>
                </a:solidFill>
                <a:latin typeface="Arial" panose="020B0604020202020204" pitchFamily="34" charset="0"/>
                <a:cs typeface="Arial" panose="020B0604020202020204" pitchFamily="34" charset="0"/>
              </a:rPr>
              <a:t>Le Code Général des Collectivités Territoriales prévoit la présentation par le Président au comité syndical du S.M.A.E.P DE L'OUEST BRIARD du rapport annuel sur le prix et sur la qualité du service public d’eau potable (art. L-2224-5).</a:t>
            </a:r>
          </a:p>
          <a:p>
            <a:pPr algn="just" eaLnBrk="1" hangingPunct="1">
              <a:spcBef>
                <a:spcPct val="20000"/>
              </a:spcBef>
              <a:buFont typeface="Wingdings" panose="05000000000000000000" pitchFamily="2" charset="2"/>
              <a:buChar char="ü"/>
            </a:pPr>
            <a:endParaRPr lang="fr-FR" altLang="fr-FR" sz="1800" b="0" dirty="0">
              <a:solidFill>
                <a:srgbClr val="191919"/>
              </a:solidFill>
              <a:latin typeface="Arial" panose="020B0604020202020204" pitchFamily="34" charset="0"/>
              <a:cs typeface="Arial" panose="020B0604020202020204" pitchFamily="34" charset="0"/>
            </a:endParaRPr>
          </a:p>
          <a:p>
            <a:pPr algn="just" eaLnBrk="1" hangingPunct="1">
              <a:spcBef>
                <a:spcPct val="20000"/>
              </a:spcBef>
              <a:buFont typeface="Wingdings" panose="05000000000000000000" pitchFamily="2" charset="2"/>
              <a:buChar char="ü"/>
            </a:pPr>
            <a:r>
              <a:rPr lang="fr-FR" altLang="fr-FR" sz="1800" b="0" dirty="0">
                <a:solidFill>
                  <a:srgbClr val="191919"/>
                </a:solidFill>
                <a:latin typeface="Arial" panose="020B0604020202020204" pitchFamily="34" charset="0"/>
                <a:cs typeface="Arial" panose="020B0604020202020204" pitchFamily="34" charset="0"/>
              </a:rPr>
              <a:t> Ce rapport a été établi conformément aux dispositions notamment du décret 95-635 du 6 mai 1995 et de l’arrêté du 2 mai 2007 modifié par l’arrêté du 2 décembre 2013 relatif aux rapports annuels sur le prix et la qualité des services publics d’eau potable, sur la base des données disponibles.</a:t>
            </a:r>
          </a:p>
          <a:p>
            <a:pPr algn="just" eaLnBrk="1" hangingPunct="1">
              <a:spcBef>
                <a:spcPct val="20000"/>
              </a:spcBef>
              <a:buFont typeface="Wingdings" panose="05000000000000000000" pitchFamily="2" charset="2"/>
              <a:buChar char="ü"/>
            </a:pPr>
            <a:endParaRPr lang="fr-FR" altLang="fr-FR" sz="1800" b="0" dirty="0">
              <a:solidFill>
                <a:srgbClr val="191919"/>
              </a:solidFill>
              <a:latin typeface="Arial" panose="020B0604020202020204" pitchFamily="34" charset="0"/>
              <a:cs typeface="Arial" panose="020B0604020202020204" pitchFamily="34" charset="0"/>
            </a:endParaRPr>
          </a:p>
          <a:p>
            <a:pPr algn="just" eaLnBrk="1" hangingPunct="1">
              <a:spcBef>
                <a:spcPct val="20000"/>
              </a:spcBef>
              <a:buFont typeface="Wingdings" panose="05000000000000000000" pitchFamily="2" charset="2"/>
              <a:buChar char="ü"/>
            </a:pPr>
            <a:r>
              <a:rPr lang="fr-FR" altLang="fr-FR" sz="1800" b="0" dirty="0">
                <a:solidFill>
                  <a:srgbClr val="191919"/>
                </a:solidFill>
                <a:latin typeface="Arial" panose="020B0604020202020204" pitchFamily="34" charset="0"/>
                <a:cs typeface="Arial" panose="020B0604020202020204" pitchFamily="34" charset="0"/>
              </a:rPr>
              <a:t> Ce rapport vise à rendre compte de :</a:t>
            </a:r>
          </a:p>
          <a:p>
            <a:pPr lvl="2" algn="just" eaLnBrk="1" hangingPunct="1">
              <a:spcBef>
                <a:spcPct val="20000"/>
              </a:spcBef>
              <a:buFont typeface="Arial" panose="020B0604020202020204" pitchFamily="34" charset="0"/>
              <a:buChar char="•"/>
            </a:pPr>
            <a:r>
              <a:rPr lang="fr-FR" altLang="fr-FR" sz="1800" b="0" dirty="0">
                <a:solidFill>
                  <a:srgbClr val="191919"/>
                </a:solidFill>
                <a:latin typeface="Arial" panose="020B0604020202020204" pitchFamily="34" charset="0"/>
                <a:cs typeface="Arial" panose="020B0604020202020204" pitchFamily="34" charset="0"/>
              </a:rPr>
              <a:t> La consistance et la performance du service rendu</a:t>
            </a:r>
          </a:p>
          <a:p>
            <a:pPr lvl="2" algn="just" eaLnBrk="1" hangingPunct="1">
              <a:spcBef>
                <a:spcPct val="20000"/>
              </a:spcBef>
              <a:buFont typeface="Arial" panose="020B0604020202020204" pitchFamily="34" charset="0"/>
              <a:buChar char="•"/>
            </a:pPr>
            <a:r>
              <a:rPr lang="fr-FR" altLang="fr-FR" sz="1800" b="0" dirty="0">
                <a:solidFill>
                  <a:srgbClr val="191919"/>
                </a:solidFill>
                <a:latin typeface="Arial" panose="020B0604020202020204" pitchFamily="34" charset="0"/>
                <a:cs typeface="Arial" panose="020B0604020202020204" pitchFamily="34" charset="0"/>
              </a:rPr>
              <a:t> Les aspects financiers de la gestion du service</a:t>
            </a:r>
          </a:p>
          <a:p>
            <a:pPr lvl="2" algn="just" eaLnBrk="1" hangingPunct="1">
              <a:spcBef>
                <a:spcPct val="20000"/>
              </a:spcBef>
              <a:buFont typeface="Arial" panose="020B0604020202020204" pitchFamily="34" charset="0"/>
              <a:buChar char="•"/>
            </a:pPr>
            <a:r>
              <a:rPr lang="fr-FR" altLang="fr-FR" sz="1800" b="0" dirty="0">
                <a:solidFill>
                  <a:srgbClr val="191919"/>
                </a:solidFill>
                <a:latin typeface="Arial" panose="020B0604020202020204" pitchFamily="34" charset="0"/>
                <a:cs typeface="Arial" panose="020B0604020202020204" pitchFamily="34" charset="0"/>
              </a:rPr>
              <a:t> La conformité du service à la réglementation</a:t>
            </a:r>
          </a:p>
          <a:p>
            <a:pPr algn="just" eaLnBrk="1" hangingPunct="1">
              <a:spcBef>
                <a:spcPct val="20000"/>
              </a:spcBef>
            </a:pPr>
            <a:endParaRPr lang="fr-FR" altLang="fr-FR" sz="1800" dirty="0">
              <a:latin typeface="Calibri" panose="020F0502020204030204" pitchFamily="34" charset="0"/>
              <a:cs typeface="Arial" panose="020B0604020202020204" pitchFamily="34" charset="0"/>
            </a:endParaRPr>
          </a:p>
        </p:txBody>
      </p:sp>
      <p:sp>
        <p:nvSpPr>
          <p:cNvPr id="7" name="Titre 1">
            <a:extLst>
              <a:ext uri="{FF2B5EF4-FFF2-40B4-BE49-F238E27FC236}">
                <a16:creationId xmlns:a16="http://schemas.microsoft.com/office/drawing/2014/main" id="{D48E6755-6FAA-421F-BA12-66BCE40A6256}"/>
              </a:ext>
            </a:extLst>
          </p:cNvPr>
          <p:cNvSpPr txBox="1">
            <a:spLocks/>
          </p:cNvSpPr>
          <p:nvPr/>
        </p:nvSpPr>
        <p:spPr bwMode="auto">
          <a:xfrm>
            <a:off x="1717520" y="96222"/>
            <a:ext cx="6583101" cy="561975"/>
          </a:xfrm>
          <a:prstGeom prst="roundRect">
            <a:avLst>
              <a:gd name="adj" fmla="val 16667"/>
            </a:avLst>
          </a:prstGeom>
          <a:noFill/>
          <a:ln w="28575">
            <a:solidFill>
              <a:srgbClr val="92D050"/>
            </a:solidFill>
            <a:round/>
            <a:headEnd/>
            <a:tailEnd/>
          </a:ln>
        </p:spPr>
        <p:txBody>
          <a:bodyPr/>
          <a:lstStyle/>
          <a:p>
            <a:pPr algn="ctr">
              <a:defRPr/>
            </a:pPr>
            <a:r>
              <a:rPr lang="fr-FR" sz="2000" b="1" kern="0" dirty="0">
                <a:solidFill>
                  <a:srgbClr val="00B0F0"/>
                </a:solidFill>
                <a:latin typeface="Arial" panose="020B0604020202020204" pitchFamily="34" charset="0"/>
                <a:ea typeface="+mj-ea"/>
                <a:cs typeface="Arial" panose="020B0604020202020204" pitchFamily="34" charset="0"/>
              </a:rPr>
              <a:t>Préambule</a:t>
            </a:r>
            <a:br>
              <a:rPr lang="fr-FR" sz="3000" kern="0" cap="small" dirty="0">
                <a:solidFill>
                  <a:srgbClr val="800000"/>
                </a:solidFill>
                <a:latin typeface="Calibri" pitchFamily="34" charset="0"/>
                <a:ea typeface="+mj-ea"/>
                <a:cs typeface="+mj-cs"/>
              </a:rPr>
            </a:br>
            <a:endParaRPr lang="fr-FR" sz="3000" kern="0" cap="small" dirty="0">
              <a:solidFill>
                <a:srgbClr val="800000"/>
              </a:solidFill>
              <a:latin typeface="Calibri" pitchFamily="34" charset="0"/>
              <a:ea typeface="+mj-ea"/>
              <a:cs typeface="+mj-cs"/>
            </a:endParaRP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20</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400110"/>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INDICATEURS DE PERFORMANCE </a:t>
            </a:r>
          </a:p>
        </p:txBody>
      </p:sp>
    </p:spTree>
    <p:extLst>
      <p:ext uri="{BB962C8B-B14F-4D97-AF65-F5344CB8AC3E}">
        <p14:creationId xmlns:p14="http://schemas.microsoft.com/office/powerpoint/2010/main" val="1691233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0E0A6B-A6F6-4CEF-AE55-0BB0EB99F2D0}"/>
              </a:ext>
            </a:extLst>
          </p:cNvPr>
          <p:cNvSpPr>
            <a:spLocks noGrp="1"/>
          </p:cNvSpPr>
          <p:nvPr>
            <p:ph type="sldNum" sz="quarter" idx="12"/>
          </p:nvPr>
        </p:nvSpPr>
        <p:spPr/>
        <p:txBody>
          <a:bodyPr/>
          <a:lstStyle/>
          <a:p>
            <a:pPr rtl="0"/>
            <a:fld id="{3A98EE3D-8CD1-4C3F-BD1C-C98C9596463C}" type="slidenum">
              <a:rPr lang="fr-FR" noProof="0" smtClean="0"/>
              <a:t>21</a:t>
            </a:fld>
            <a:endParaRPr lang="fr-FR" noProof="0" dirty="0"/>
          </a:p>
        </p:txBody>
      </p:sp>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808120" y="3198167"/>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7" name="Titre 1">
            <a:extLst>
              <a:ext uri="{FF2B5EF4-FFF2-40B4-BE49-F238E27FC236}">
                <a16:creationId xmlns:a16="http://schemas.microsoft.com/office/drawing/2014/main" id="{994A5FDC-347E-40F4-9654-5DE85C88CBCB}"/>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21</a:t>
            </a:fld>
            <a:endParaRPr lang="fr-FR" b="1" dirty="0">
              <a:solidFill>
                <a:srgbClr val="191919"/>
              </a:solidFill>
            </a:endParaRPr>
          </a:p>
        </p:txBody>
      </p:sp>
      <p:sp>
        <p:nvSpPr>
          <p:cNvPr id="22" name="Rectangle : coins arrondis 19">
            <a:extLst>
              <a:ext uri="{FF2B5EF4-FFF2-40B4-BE49-F238E27FC236}">
                <a16:creationId xmlns:a16="http://schemas.microsoft.com/office/drawing/2014/main" id="{99D8F7F1-E879-1FCC-AE5B-3C4031323386}"/>
              </a:ext>
            </a:extLst>
          </p:cNvPr>
          <p:cNvSpPr/>
          <p:nvPr/>
        </p:nvSpPr>
        <p:spPr>
          <a:xfrm>
            <a:off x="4424130" y="1185623"/>
            <a:ext cx="3264998" cy="4634152"/>
          </a:xfrm>
          <a:prstGeom prst="roundRect">
            <a:avLst/>
          </a:prstGeom>
          <a:gradFill flip="none" rotWithShape="1">
            <a:gsLst>
              <a:gs pos="0">
                <a:srgbClr val="89CCFF"/>
              </a:gs>
              <a:gs pos="100000">
                <a:srgbClr val="ADC5E9"/>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fr-FR" sz="1632" dirty="0">
              <a:solidFill>
                <a:srgbClr val="191919"/>
              </a:solidFill>
            </a:endParaRPr>
          </a:p>
        </p:txBody>
      </p:sp>
      <p:sp>
        <p:nvSpPr>
          <p:cNvPr id="23" name="Forme libre : forme 20">
            <a:extLst>
              <a:ext uri="{FF2B5EF4-FFF2-40B4-BE49-F238E27FC236}">
                <a16:creationId xmlns:a16="http://schemas.microsoft.com/office/drawing/2014/main" id="{A28FAE9B-82CE-0786-91BE-094C97C798E9}"/>
              </a:ext>
            </a:extLst>
          </p:cNvPr>
          <p:cNvSpPr/>
          <p:nvPr/>
        </p:nvSpPr>
        <p:spPr>
          <a:xfrm>
            <a:off x="4424130" y="1446289"/>
            <a:ext cx="749115" cy="1312969"/>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4" name="ZoneTexte 20">
            <a:extLst>
              <a:ext uri="{FF2B5EF4-FFF2-40B4-BE49-F238E27FC236}">
                <a16:creationId xmlns:a16="http://schemas.microsoft.com/office/drawing/2014/main" id="{B74D624F-1B7C-30C0-9ACF-9F2B31DFB9CF}"/>
              </a:ext>
            </a:extLst>
          </p:cNvPr>
          <p:cNvSpPr txBox="1">
            <a:spLocks noChangeArrowheads="1"/>
          </p:cNvSpPr>
          <p:nvPr/>
        </p:nvSpPr>
        <p:spPr bwMode="auto">
          <a:xfrm>
            <a:off x="4424130" y="1708328"/>
            <a:ext cx="931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01</a:t>
            </a:r>
          </a:p>
        </p:txBody>
      </p:sp>
      <p:sp>
        <p:nvSpPr>
          <p:cNvPr id="25" name="Rectangle 3">
            <a:extLst>
              <a:ext uri="{FF2B5EF4-FFF2-40B4-BE49-F238E27FC236}">
                <a16:creationId xmlns:a16="http://schemas.microsoft.com/office/drawing/2014/main" id="{71D8898C-C536-5F59-D3CC-17C42A5FD7C4}"/>
              </a:ext>
            </a:extLst>
          </p:cNvPr>
          <p:cNvSpPr>
            <a:spLocks noChangeArrowheads="1"/>
          </p:cNvSpPr>
          <p:nvPr/>
        </p:nvSpPr>
        <p:spPr bwMode="auto">
          <a:xfrm>
            <a:off x="5073919" y="1316239"/>
            <a:ext cx="2158421" cy="89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lstStyle/>
          <a:p>
            <a:pPr algn="ctr"/>
            <a:r>
              <a:rPr lang="fr-FR" altLang="fr-FR" sz="1270" b="1" dirty="0">
                <a:solidFill>
                  <a:srgbClr val="191919"/>
                </a:solidFill>
                <a:latin typeface="Arial" charset="0"/>
              </a:rPr>
              <a:t>Rendement </a:t>
            </a:r>
          </a:p>
          <a:p>
            <a:pPr algn="ctr"/>
            <a:r>
              <a:rPr lang="fr-FR" altLang="fr-FR" sz="1270" b="1" dirty="0">
                <a:solidFill>
                  <a:srgbClr val="191919"/>
                </a:solidFill>
                <a:latin typeface="Arial" charset="0"/>
              </a:rPr>
              <a:t>du réseau </a:t>
            </a:r>
          </a:p>
          <a:p>
            <a:pPr algn="ctr"/>
            <a:r>
              <a:rPr lang="fr-FR" altLang="fr-FR" sz="1270" b="1" dirty="0">
                <a:solidFill>
                  <a:srgbClr val="191919"/>
                </a:solidFill>
                <a:latin typeface="Arial" charset="0"/>
              </a:rPr>
              <a:t>de distribution </a:t>
            </a:r>
          </a:p>
          <a:p>
            <a:pPr algn="ctr"/>
            <a:r>
              <a:rPr lang="fr-FR" altLang="fr-FR" sz="1270" b="1" dirty="0">
                <a:solidFill>
                  <a:srgbClr val="191919"/>
                </a:solidFill>
                <a:latin typeface="Arial" charset="0"/>
              </a:rPr>
              <a:t>% (P 104.3)</a:t>
            </a:r>
          </a:p>
        </p:txBody>
      </p:sp>
      <p:sp>
        <p:nvSpPr>
          <p:cNvPr id="26" name="Rectangle : coins arrondis 19">
            <a:extLst>
              <a:ext uri="{FF2B5EF4-FFF2-40B4-BE49-F238E27FC236}">
                <a16:creationId xmlns:a16="http://schemas.microsoft.com/office/drawing/2014/main" id="{A557D2AF-2ED2-78AB-91B1-64403BD5E0AF}"/>
              </a:ext>
            </a:extLst>
          </p:cNvPr>
          <p:cNvSpPr/>
          <p:nvPr/>
        </p:nvSpPr>
        <p:spPr>
          <a:xfrm>
            <a:off x="8149532" y="1185623"/>
            <a:ext cx="3264998" cy="4634152"/>
          </a:xfrm>
          <a:prstGeom prst="roundRect">
            <a:avLst/>
          </a:prstGeom>
          <a:gradFill flip="none" rotWithShape="1">
            <a:gsLst>
              <a:gs pos="0">
                <a:srgbClr val="0062A9"/>
              </a:gs>
              <a:gs pos="100000">
                <a:srgbClr val="0D97FF"/>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fr-FR" sz="1632" dirty="0">
              <a:solidFill>
                <a:srgbClr val="191919"/>
              </a:solidFill>
            </a:endParaRPr>
          </a:p>
        </p:txBody>
      </p:sp>
      <p:sp>
        <p:nvSpPr>
          <p:cNvPr id="27" name="Forme libre : forme 20">
            <a:extLst>
              <a:ext uri="{FF2B5EF4-FFF2-40B4-BE49-F238E27FC236}">
                <a16:creationId xmlns:a16="http://schemas.microsoft.com/office/drawing/2014/main" id="{89C02F01-CB1B-D735-B57E-DE271AAB3242}"/>
              </a:ext>
            </a:extLst>
          </p:cNvPr>
          <p:cNvSpPr/>
          <p:nvPr/>
        </p:nvSpPr>
        <p:spPr>
          <a:xfrm>
            <a:off x="8151933" y="1577455"/>
            <a:ext cx="801377" cy="1312303"/>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8" name="ZoneTexte 20">
            <a:extLst>
              <a:ext uri="{FF2B5EF4-FFF2-40B4-BE49-F238E27FC236}">
                <a16:creationId xmlns:a16="http://schemas.microsoft.com/office/drawing/2014/main" id="{52B37C88-A2BF-37A6-9CA9-D3291BC5FAC4}"/>
              </a:ext>
            </a:extLst>
          </p:cNvPr>
          <p:cNvSpPr txBox="1">
            <a:spLocks noChangeArrowheads="1"/>
          </p:cNvSpPr>
          <p:nvPr/>
        </p:nvSpPr>
        <p:spPr bwMode="auto">
          <a:xfrm>
            <a:off x="8220253" y="1823977"/>
            <a:ext cx="8366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02</a:t>
            </a:r>
          </a:p>
        </p:txBody>
      </p:sp>
      <p:sp>
        <p:nvSpPr>
          <p:cNvPr id="29" name="Rectangle 6">
            <a:extLst>
              <a:ext uri="{FF2B5EF4-FFF2-40B4-BE49-F238E27FC236}">
                <a16:creationId xmlns:a16="http://schemas.microsoft.com/office/drawing/2014/main" id="{7CEDD58E-4428-825A-6C74-8786681931F1}"/>
              </a:ext>
            </a:extLst>
          </p:cNvPr>
          <p:cNvSpPr>
            <a:spLocks noGrp="1" noChangeArrowheads="1"/>
          </p:cNvSpPr>
          <p:nvPr/>
        </p:nvSpPr>
        <p:spPr bwMode="auto">
          <a:xfrm>
            <a:off x="9060567" y="1391323"/>
            <a:ext cx="1900788" cy="678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lr>
                <a:schemeClr val="tx2"/>
              </a:buClr>
              <a:buSzPct val="60000"/>
              <a:buFont typeface="Courier New" pitchFamily="49" charset="0"/>
              <a:buChar char="o"/>
              <a:tabLst>
                <a:tab pos="0" algn="l"/>
              </a:tabLst>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tabLst>
                <a:tab pos="0" algn="l"/>
              </a:tabLst>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tabLst>
                <a:tab pos="0" algn="l"/>
              </a:tabLst>
              <a:defRPr sz="1300">
                <a:solidFill>
                  <a:schemeClr val="tx1"/>
                </a:solidFill>
                <a:latin typeface="Arial" charset="0"/>
              </a:defRPr>
            </a:lvl3pPr>
            <a:lvl4pPr marL="1600200" indent="-228600">
              <a:spcBef>
                <a:spcPct val="20000"/>
              </a:spcBef>
              <a:buFont typeface="Arial" charset="0"/>
              <a:buChar char="–"/>
              <a:tabLst>
                <a:tab pos="0" algn="l"/>
              </a:tabLst>
              <a:defRPr sz="1400">
                <a:solidFill>
                  <a:schemeClr val="tx1"/>
                </a:solidFill>
                <a:latin typeface="Arial" charset="0"/>
              </a:defRPr>
            </a:lvl4pPr>
            <a:lvl5pPr marL="2057400" indent="-228600">
              <a:spcBef>
                <a:spcPct val="20000"/>
              </a:spcBef>
              <a:buFont typeface="Arial" charset="0"/>
              <a:buChar char="»"/>
              <a:tabLst>
                <a:tab pos="0" algn="l"/>
              </a:tabLst>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70" b="1" dirty="0">
                <a:solidFill>
                  <a:srgbClr val="191919"/>
                </a:solidFill>
                <a:sym typeface="Arial" charset="0"/>
              </a:rPr>
              <a:t>Indice Linéaire de Pertes (ILP)</a:t>
            </a:r>
          </a:p>
          <a:p>
            <a:pPr algn="ctr" eaLnBrk="1" hangingPunct="1">
              <a:spcBef>
                <a:spcPct val="0"/>
              </a:spcBef>
              <a:buClr>
                <a:srgbClr val="606060"/>
              </a:buClr>
              <a:buSzPts val="1800"/>
              <a:buFont typeface="Arial" charset="0"/>
              <a:buNone/>
            </a:pPr>
            <a:r>
              <a:rPr lang="fr-FR" altLang="fr-FR" sz="1270" b="1" dirty="0">
                <a:solidFill>
                  <a:srgbClr val="191919"/>
                </a:solidFill>
                <a:sym typeface="Arial" charset="0"/>
              </a:rPr>
              <a:t>m³/j/km (P106.3)</a:t>
            </a:r>
          </a:p>
        </p:txBody>
      </p:sp>
      <p:graphicFrame>
        <p:nvGraphicFramePr>
          <p:cNvPr id="30" name="Tableau 29">
            <a:extLst>
              <a:ext uri="{FF2B5EF4-FFF2-40B4-BE49-F238E27FC236}">
                <a16:creationId xmlns:a16="http://schemas.microsoft.com/office/drawing/2014/main" id="{A4A8F8CB-3FE6-ADEF-907D-DC8A77F12EC8}"/>
              </a:ext>
            </a:extLst>
          </p:cNvPr>
          <p:cNvGraphicFramePr>
            <a:graphicFrameLocks noGrp="1"/>
          </p:cNvGraphicFramePr>
          <p:nvPr>
            <p:extLst>
              <p:ext uri="{D42A27DB-BD31-4B8C-83A1-F6EECF244321}">
                <p14:modId xmlns:p14="http://schemas.microsoft.com/office/powerpoint/2010/main" val="2227373728"/>
              </p:ext>
            </p:extLst>
          </p:nvPr>
        </p:nvGraphicFramePr>
        <p:xfrm>
          <a:off x="4838516" y="2738293"/>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20000"/>
                    </a:ext>
                  </a:extLst>
                </a:gridCol>
                <a:gridCol w="1218113">
                  <a:extLst>
                    <a:ext uri="{9D8B030D-6E8A-4147-A177-3AD203B41FA5}">
                      <a16:colId xmlns:a16="http://schemas.microsoft.com/office/drawing/2014/main" val="20001"/>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36291">
                <a:tc>
                  <a:txBody>
                    <a:bodyPr/>
                    <a:lstStyle/>
                    <a:p>
                      <a:pPr algn="ctr"/>
                      <a:r>
                        <a:rPr lang="fr-FR" sz="1500">
                          <a:solidFill>
                            <a:srgbClr val="191919"/>
                          </a:solidFill>
                          <a:latin typeface="Arial" panose="020B0604020202020204" pitchFamily="34" charset="0"/>
                          <a:cs typeface="Arial" panose="020B0604020202020204" pitchFamily="34" charset="0"/>
                        </a:rPr>
                        <a:t>83,8%</a:t>
                      </a:r>
                      <a:endParaRPr lang="fr-FR" sz="1500" dirty="0">
                        <a:solidFill>
                          <a:srgbClr val="191919"/>
                        </a:solidFill>
                        <a:latin typeface="Arial" panose="020B0604020202020204" pitchFamily="34" charset="0"/>
                        <a:cs typeface="Arial" panose="020B0604020202020204" pitchFamily="34" charset="0"/>
                      </a:endParaRP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88,9%</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436291">
                <a:tc>
                  <a:txBody>
                    <a:bodyPr/>
                    <a:lstStyle/>
                    <a:p>
                      <a:pPr algn="ctr"/>
                      <a:r>
                        <a:rPr lang="fr-FR" sz="1500">
                          <a:solidFill>
                            <a:srgbClr val="191919"/>
                          </a:solidFill>
                          <a:latin typeface="Arial" panose="020B0604020202020204" pitchFamily="34" charset="0"/>
                          <a:cs typeface="Arial" panose="020B0604020202020204" pitchFamily="34" charset="0"/>
                        </a:rPr>
                        <a:t>91,2%</a:t>
                      </a:r>
                      <a:endParaRPr lang="fr-FR" sz="1500" dirty="0">
                        <a:solidFill>
                          <a:srgbClr val="191919"/>
                        </a:solidFill>
                        <a:latin typeface="Arial" panose="020B0604020202020204" pitchFamily="34" charset="0"/>
                        <a:cs typeface="Arial" panose="020B0604020202020204" pitchFamily="34" charset="0"/>
                      </a:endParaRP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NA</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996478793"/>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89,1%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87,3%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51614816"/>
                  </a:ext>
                </a:extLst>
              </a:tr>
            </a:tbl>
          </a:graphicData>
        </a:graphic>
      </p:graphicFrame>
      <p:graphicFrame>
        <p:nvGraphicFramePr>
          <p:cNvPr id="31" name="Tableau 30">
            <a:extLst>
              <a:ext uri="{FF2B5EF4-FFF2-40B4-BE49-F238E27FC236}">
                <a16:creationId xmlns:a16="http://schemas.microsoft.com/office/drawing/2014/main" id="{C7D72364-836D-5FDC-92E5-0B8C29611D22}"/>
              </a:ext>
            </a:extLst>
          </p:cNvPr>
          <p:cNvGraphicFramePr>
            <a:graphicFrameLocks noGrp="1"/>
          </p:cNvGraphicFramePr>
          <p:nvPr>
            <p:extLst>
              <p:ext uri="{D42A27DB-BD31-4B8C-83A1-F6EECF244321}">
                <p14:modId xmlns:p14="http://schemas.microsoft.com/office/powerpoint/2010/main" val="1582697525"/>
              </p:ext>
            </p:extLst>
          </p:nvPr>
        </p:nvGraphicFramePr>
        <p:xfrm>
          <a:off x="8530309" y="2842894"/>
          <a:ext cx="2503444" cy="1591232"/>
        </p:xfrm>
        <a:graphic>
          <a:graphicData uri="http://schemas.openxmlformats.org/drawingml/2006/table">
            <a:tbl>
              <a:tblPr>
                <a:tableStyleId>{5C22544A-7EE6-4342-B048-85BDC9FD1C3A}</a:tableStyleId>
              </a:tblPr>
              <a:tblGrid>
                <a:gridCol w="1251722">
                  <a:extLst>
                    <a:ext uri="{9D8B030D-6E8A-4147-A177-3AD203B41FA5}">
                      <a16:colId xmlns:a16="http://schemas.microsoft.com/office/drawing/2014/main" val="20000"/>
                    </a:ext>
                  </a:extLst>
                </a:gridCol>
                <a:gridCol w="1251722">
                  <a:extLst>
                    <a:ext uri="{9D8B030D-6E8A-4147-A177-3AD203B41FA5}">
                      <a16:colId xmlns:a16="http://schemas.microsoft.com/office/drawing/2014/main" val="20001"/>
                    </a:ext>
                  </a:extLst>
                </a:gridCol>
              </a:tblGrid>
              <a:tr h="397808">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97808">
                <a:tc>
                  <a:txBody>
                    <a:bodyPr/>
                    <a:lstStyle/>
                    <a:p>
                      <a:pPr algn="ctr"/>
                      <a:r>
                        <a:rPr lang="fr-FR" sz="1500">
                          <a:solidFill>
                            <a:srgbClr val="191919"/>
                          </a:solidFill>
                          <a:latin typeface="Arial" panose="020B0604020202020204" pitchFamily="34" charset="0"/>
                          <a:cs typeface="Arial" panose="020B0604020202020204" pitchFamily="34" charset="0"/>
                        </a:rPr>
                        <a:t>7,24</a:t>
                      </a:r>
                      <a:endParaRPr lang="fr-FR" sz="1500" dirty="0">
                        <a:solidFill>
                          <a:srgbClr val="191919"/>
                        </a:solidFill>
                        <a:latin typeface="Arial" panose="020B0604020202020204" pitchFamily="34" charset="0"/>
                        <a:cs typeface="Arial" panose="020B0604020202020204" pitchFamily="34" charset="0"/>
                      </a:endParaRP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4,67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1132747"/>
                  </a:ext>
                </a:extLst>
              </a:tr>
              <a:tr h="397808">
                <a:tc>
                  <a:txBody>
                    <a:bodyPr/>
                    <a:lstStyle/>
                    <a:p>
                      <a:pPr algn="ctr"/>
                      <a:r>
                        <a:rPr lang="fr-FR" sz="1500">
                          <a:solidFill>
                            <a:srgbClr val="191919"/>
                          </a:solidFill>
                          <a:latin typeface="Arial" panose="020B0604020202020204" pitchFamily="34" charset="0"/>
                          <a:cs typeface="Arial" panose="020B0604020202020204" pitchFamily="34" charset="0"/>
                        </a:rPr>
                        <a:t>6,45</a:t>
                      </a:r>
                      <a:endParaRPr lang="fr-FR" sz="1500" dirty="0">
                        <a:solidFill>
                          <a:srgbClr val="191919"/>
                        </a:solidFill>
                        <a:latin typeface="Arial" panose="020B0604020202020204" pitchFamily="34" charset="0"/>
                        <a:cs typeface="Arial" panose="020B0604020202020204" pitchFamily="34" charset="0"/>
                      </a:endParaRP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NA</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19244304"/>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3,80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4,38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ZoneTexte 31">
            <a:extLst>
              <a:ext uri="{FF2B5EF4-FFF2-40B4-BE49-F238E27FC236}">
                <a16:creationId xmlns:a16="http://schemas.microsoft.com/office/drawing/2014/main" id="{7EAE98AA-9210-FF3D-E4E7-D9D2484F677D}"/>
              </a:ext>
            </a:extLst>
          </p:cNvPr>
          <p:cNvSpPr txBox="1"/>
          <p:nvPr/>
        </p:nvSpPr>
        <p:spPr>
          <a:xfrm>
            <a:off x="8159163" y="4881385"/>
            <a:ext cx="3264997" cy="678647"/>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L’Indice Linéaire de Pertes (ILP) indique le volume perdu par jour et par kilomètre de réseau</a:t>
            </a:r>
            <a:r>
              <a:rPr lang="fr-FR" sz="1088" dirty="0">
                <a:solidFill>
                  <a:srgbClr val="191919"/>
                </a:solidFill>
                <a:latin typeface="Calibri" panose="020F0502020204030204" pitchFamily="34" charset="0"/>
              </a:rPr>
              <a:t>.</a:t>
            </a:r>
            <a:endParaRPr lang="fr-FR" sz="1088" dirty="0">
              <a:solidFill>
                <a:srgbClr val="191919"/>
              </a:solidFill>
            </a:endParaRPr>
          </a:p>
        </p:txBody>
      </p:sp>
      <p:sp>
        <p:nvSpPr>
          <p:cNvPr id="33" name="ZoneTexte 32">
            <a:extLst>
              <a:ext uri="{FF2B5EF4-FFF2-40B4-BE49-F238E27FC236}">
                <a16:creationId xmlns:a16="http://schemas.microsoft.com/office/drawing/2014/main" id="{A73D7D19-212A-279E-D3A4-1E0642DDA298}"/>
              </a:ext>
            </a:extLst>
          </p:cNvPr>
          <p:cNvSpPr txBox="1"/>
          <p:nvPr/>
        </p:nvSpPr>
        <p:spPr>
          <a:xfrm>
            <a:off x="4504859" y="4821260"/>
            <a:ext cx="3264998" cy="874085"/>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Le rendement d’un réseau compare les volumes d’eau introduits en amont et ceux consommés en aval par les usagers.</a:t>
            </a: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694634" y="3731952"/>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611311" y="4159345"/>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spTree>
    <p:extLst>
      <p:ext uri="{BB962C8B-B14F-4D97-AF65-F5344CB8AC3E}">
        <p14:creationId xmlns:p14="http://schemas.microsoft.com/office/powerpoint/2010/main" val="415347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0E0A6B-A6F6-4CEF-AE55-0BB0EB99F2D0}"/>
              </a:ext>
            </a:extLst>
          </p:cNvPr>
          <p:cNvSpPr>
            <a:spLocks noGrp="1"/>
          </p:cNvSpPr>
          <p:nvPr>
            <p:ph type="sldNum" sz="quarter" idx="12"/>
          </p:nvPr>
        </p:nvSpPr>
        <p:spPr/>
        <p:txBody>
          <a:bodyPr/>
          <a:lstStyle/>
          <a:p>
            <a:pPr rtl="0"/>
            <a:fld id="{3A98EE3D-8CD1-4C3F-BD1C-C98C9596463C}" type="slidenum">
              <a:rPr lang="fr-FR" noProof="0" smtClean="0"/>
              <a:t>22</a:t>
            </a:fld>
            <a:endParaRPr lang="fr-FR" noProof="0" dirty="0"/>
          </a:p>
        </p:txBody>
      </p:sp>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808120" y="3198167"/>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7" name="Titre 1">
            <a:extLst>
              <a:ext uri="{FF2B5EF4-FFF2-40B4-BE49-F238E27FC236}">
                <a16:creationId xmlns:a16="http://schemas.microsoft.com/office/drawing/2014/main" id="{994A5FDC-347E-40F4-9654-5DE85C88CBCB}"/>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22</a:t>
            </a:fld>
            <a:endParaRPr lang="fr-FR" b="1" dirty="0">
              <a:solidFill>
                <a:srgbClr val="191919"/>
              </a:solidFill>
            </a:endParaRPr>
          </a:p>
        </p:txBody>
      </p:sp>
      <p:sp>
        <p:nvSpPr>
          <p:cNvPr id="22" name="Rectangle : coins arrondis 19">
            <a:extLst>
              <a:ext uri="{FF2B5EF4-FFF2-40B4-BE49-F238E27FC236}">
                <a16:creationId xmlns:a16="http://schemas.microsoft.com/office/drawing/2014/main" id="{99D8F7F1-E879-1FCC-AE5B-3C4031323386}"/>
              </a:ext>
            </a:extLst>
          </p:cNvPr>
          <p:cNvSpPr/>
          <p:nvPr/>
        </p:nvSpPr>
        <p:spPr>
          <a:xfrm>
            <a:off x="4424130" y="1185623"/>
            <a:ext cx="3264998" cy="4634152"/>
          </a:xfrm>
          <a:prstGeom prst="roundRect">
            <a:avLst/>
          </a:prstGeom>
          <a:gradFill flip="none" rotWithShape="1">
            <a:gsLst>
              <a:gs pos="0">
                <a:srgbClr val="89CCFF"/>
              </a:gs>
              <a:gs pos="100000">
                <a:srgbClr val="ADC5E9"/>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fr-FR" sz="1632" dirty="0">
              <a:solidFill>
                <a:srgbClr val="191919"/>
              </a:solidFill>
            </a:endParaRPr>
          </a:p>
        </p:txBody>
      </p:sp>
      <p:sp>
        <p:nvSpPr>
          <p:cNvPr id="23" name="Forme libre : forme 20">
            <a:extLst>
              <a:ext uri="{FF2B5EF4-FFF2-40B4-BE49-F238E27FC236}">
                <a16:creationId xmlns:a16="http://schemas.microsoft.com/office/drawing/2014/main" id="{A28FAE9B-82CE-0786-91BE-094C97C798E9}"/>
              </a:ext>
            </a:extLst>
          </p:cNvPr>
          <p:cNvSpPr/>
          <p:nvPr/>
        </p:nvSpPr>
        <p:spPr>
          <a:xfrm>
            <a:off x="4424130" y="1446289"/>
            <a:ext cx="749115" cy="1312969"/>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4" name="ZoneTexte 20">
            <a:extLst>
              <a:ext uri="{FF2B5EF4-FFF2-40B4-BE49-F238E27FC236}">
                <a16:creationId xmlns:a16="http://schemas.microsoft.com/office/drawing/2014/main" id="{B74D624F-1B7C-30C0-9ACF-9F2B31DFB9CF}"/>
              </a:ext>
            </a:extLst>
          </p:cNvPr>
          <p:cNvSpPr txBox="1">
            <a:spLocks noChangeArrowheads="1"/>
          </p:cNvSpPr>
          <p:nvPr/>
        </p:nvSpPr>
        <p:spPr bwMode="auto">
          <a:xfrm>
            <a:off x="4424130" y="1708328"/>
            <a:ext cx="931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03</a:t>
            </a:r>
          </a:p>
        </p:txBody>
      </p:sp>
      <p:sp>
        <p:nvSpPr>
          <p:cNvPr id="25" name="Rectangle 3">
            <a:extLst>
              <a:ext uri="{FF2B5EF4-FFF2-40B4-BE49-F238E27FC236}">
                <a16:creationId xmlns:a16="http://schemas.microsoft.com/office/drawing/2014/main" id="{71D8898C-C536-5F59-D3CC-17C42A5FD7C4}"/>
              </a:ext>
            </a:extLst>
          </p:cNvPr>
          <p:cNvSpPr>
            <a:spLocks noChangeArrowheads="1"/>
          </p:cNvSpPr>
          <p:nvPr/>
        </p:nvSpPr>
        <p:spPr bwMode="auto">
          <a:xfrm>
            <a:off x="5173245" y="1320279"/>
            <a:ext cx="2158421" cy="89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lstStyle/>
          <a:p>
            <a:pPr algn="ctr"/>
            <a:r>
              <a:rPr lang="fr-FR" altLang="fr-FR" sz="1270" b="1" dirty="0">
                <a:solidFill>
                  <a:srgbClr val="191919"/>
                </a:solidFill>
                <a:latin typeface="Arial" charset="0"/>
              </a:rPr>
              <a:t>Indice linéaire de volume</a:t>
            </a:r>
          </a:p>
          <a:p>
            <a:pPr algn="ctr"/>
            <a:r>
              <a:rPr lang="fr-FR" altLang="fr-FR" sz="1270" b="1" dirty="0">
                <a:solidFill>
                  <a:srgbClr val="191919"/>
                </a:solidFill>
                <a:latin typeface="Arial" charset="0"/>
              </a:rPr>
              <a:t>non compté</a:t>
            </a:r>
          </a:p>
          <a:p>
            <a:pPr algn="ctr"/>
            <a:r>
              <a:rPr lang="fr-FR" altLang="fr-FR" sz="1270" b="1" dirty="0">
                <a:solidFill>
                  <a:srgbClr val="191919"/>
                </a:solidFill>
                <a:latin typeface="Arial" charset="0"/>
              </a:rPr>
              <a:t> (ILVNC) m³/j/km (P105.3)</a:t>
            </a:r>
          </a:p>
        </p:txBody>
      </p:sp>
      <p:sp>
        <p:nvSpPr>
          <p:cNvPr id="26" name="Rectangle : coins arrondis 19">
            <a:extLst>
              <a:ext uri="{FF2B5EF4-FFF2-40B4-BE49-F238E27FC236}">
                <a16:creationId xmlns:a16="http://schemas.microsoft.com/office/drawing/2014/main" id="{A557D2AF-2ED2-78AB-91B1-64403BD5E0AF}"/>
              </a:ext>
            </a:extLst>
          </p:cNvPr>
          <p:cNvSpPr/>
          <p:nvPr/>
        </p:nvSpPr>
        <p:spPr>
          <a:xfrm>
            <a:off x="8149532" y="1185623"/>
            <a:ext cx="3264998" cy="4634152"/>
          </a:xfrm>
          <a:prstGeom prst="roundRect">
            <a:avLst/>
          </a:prstGeom>
          <a:gradFill flip="none" rotWithShape="1">
            <a:gsLst>
              <a:gs pos="0">
                <a:srgbClr val="0062A9"/>
              </a:gs>
              <a:gs pos="100000">
                <a:srgbClr val="0D97FF"/>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fr-FR" sz="1632" dirty="0">
              <a:solidFill>
                <a:srgbClr val="191919"/>
              </a:solidFill>
            </a:endParaRPr>
          </a:p>
        </p:txBody>
      </p:sp>
      <p:sp>
        <p:nvSpPr>
          <p:cNvPr id="27" name="Forme libre : forme 20">
            <a:extLst>
              <a:ext uri="{FF2B5EF4-FFF2-40B4-BE49-F238E27FC236}">
                <a16:creationId xmlns:a16="http://schemas.microsoft.com/office/drawing/2014/main" id="{89C02F01-CB1B-D735-B57E-DE271AAB3242}"/>
              </a:ext>
            </a:extLst>
          </p:cNvPr>
          <p:cNvSpPr/>
          <p:nvPr/>
        </p:nvSpPr>
        <p:spPr>
          <a:xfrm>
            <a:off x="8151933" y="1577455"/>
            <a:ext cx="801377" cy="1312303"/>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8" name="ZoneTexte 20">
            <a:extLst>
              <a:ext uri="{FF2B5EF4-FFF2-40B4-BE49-F238E27FC236}">
                <a16:creationId xmlns:a16="http://schemas.microsoft.com/office/drawing/2014/main" id="{52B37C88-A2BF-37A6-9CA9-D3291BC5FAC4}"/>
              </a:ext>
            </a:extLst>
          </p:cNvPr>
          <p:cNvSpPr txBox="1">
            <a:spLocks noChangeArrowheads="1"/>
          </p:cNvSpPr>
          <p:nvPr/>
        </p:nvSpPr>
        <p:spPr bwMode="auto">
          <a:xfrm>
            <a:off x="8220253" y="1823977"/>
            <a:ext cx="8366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04</a:t>
            </a:r>
          </a:p>
        </p:txBody>
      </p:sp>
      <p:sp>
        <p:nvSpPr>
          <p:cNvPr id="29" name="Rectangle 6">
            <a:extLst>
              <a:ext uri="{FF2B5EF4-FFF2-40B4-BE49-F238E27FC236}">
                <a16:creationId xmlns:a16="http://schemas.microsoft.com/office/drawing/2014/main" id="{7CEDD58E-4428-825A-6C74-8786681931F1}"/>
              </a:ext>
            </a:extLst>
          </p:cNvPr>
          <p:cNvSpPr>
            <a:spLocks noGrp="1" noChangeArrowheads="1"/>
          </p:cNvSpPr>
          <p:nvPr/>
        </p:nvSpPr>
        <p:spPr bwMode="auto">
          <a:xfrm>
            <a:off x="9060567" y="1391323"/>
            <a:ext cx="1900788" cy="678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lr>
                <a:schemeClr val="tx2"/>
              </a:buClr>
              <a:buSzPct val="60000"/>
              <a:buFont typeface="Courier New" pitchFamily="49" charset="0"/>
              <a:buChar char="o"/>
              <a:tabLst>
                <a:tab pos="0" algn="l"/>
              </a:tabLst>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tabLst>
                <a:tab pos="0" algn="l"/>
              </a:tabLst>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tabLst>
                <a:tab pos="0" algn="l"/>
              </a:tabLst>
              <a:defRPr sz="1300">
                <a:solidFill>
                  <a:schemeClr val="tx1"/>
                </a:solidFill>
                <a:latin typeface="Arial" charset="0"/>
              </a:defRPr>
            </a:lvl3pPr>
            <a:lvl4pPr marL="1600200" indent="-228600">
              <a:spcBef>
                <a:spcPct val="20000"/>
              </a:spcBef>
              <a:buFont typeface="Arial" charset="0"/>
              <a:buChar char="–"/>
              <a:tabLst>
                <a:tab pos="0" algn="l"/>
              </a:tabLst>
              <a:defRPr sz="1400">
                <a:solidFill>
                  <a:schemeClr val="tx1"/>
                </a:solidFill>
                <a:latin typeface="Arial" charset="0"/>
              </a:defRPr>
            </a:lvl4pPr>
            <a:lvl5pPr marL="2057400" indent="-228600">
              <a:spcBef>
                <a:spcPct val="20000"/>
              </a:spcBef>
              <a:buFont typeface="Arial" charset="0"/>
              <a:buChar char="»"/>
              <a:tabLst>
                <a:tab pos="0" algn="l"/>
              </a:tabLst>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70" b="1" dirty="0">
                <a:solidFill>
                  <a:srgbClr val="191919"/>
                </a:solidFill>
                <a:sym typeface="Arial" charset="0"/>
              </a:rPr>
              <a:t>L’Indice Linéaire de consommation (ILC) (P 110.3)</a:t>
            </a:r>
          </a:p>
        </p:txBody>
      </p:sp>
      <p:graphicFrame>
        <p:nvGraphicFramePr>
          <p:cNvPr id="30" name="Tableau 29">
            <a:extLst>
              <a:ext uri="{FF2B5EF4-FFF2-40B4-BE49-F238E27FC236}">
                <a16:creationId xmlns:a16="http://schemas.microsoft.com/office/drawing/2014/main" id="{A4A8F8CB-3FE6-ADEF-907D-DC8A77F12EC8}"/>
              </a:ext>
            </a:extLst>
          </p:cNvPr>
          <p:cNvGraphicFramePr>
            <a:graphicFrameLocks noGrp="1"/>
          </p:cNvGraphicFramePr>
          <p:nvPr>
            <p:extLst>
              <p:ext uri="{D42A27DB-BD31-4B8C-83A1-F6EECF244321}">
                <p14:modId xmlns:p14="http://schemas.microsoft.com/office/powerpoint/2010/main" val="3562965557"/>
              </p:ext>
            </p:extLst>
          </p:nvPr>
        </p:nvGraphicFramePr>
        <p:xfrm>
          <a:off x="4838516" y="2738293"/>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20000"/>
                    </a:ext>
                  </a:extLst>
                </a:gridCol>
                <a:gridCol w="1218113">
                  <a:extLst>
                    <a:ext uri="{9D8B030D-6E8A-4147-A177-3AD203B41FA5}">
                      <a16:colId xmlns:a16="http://schemas.microsoft.com/office/drawing/2014/main" val="20001"/>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7,40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4,97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6,61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NA</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996478793"/>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4,08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4,66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51614816"/>
                  </a:ext>
                </a:extLst>
              </a:tr>
            </a:tbl>
          </a:graphicData>
        </a:graphic>
      </p:graphicFrame>
      <p:graphicFrame>
        <p:nvGraphicFramePr>
          <p:cNvPr id="31" name="Tableau 30">
            <a:extLst>
              <a:ext uri="{FF2B5EF4-FFF2-40B4-BE49-F238E27FC236}">
                <a16:creationId xmlns:a16="http://schemas.microsoft.com/office/drawing/2014/main" id="{C7D72364-836D-5FDC-92E5-0B8C29611D22}"/>
              </a:ext>
            </a:extLst>
          </p:cNvPr>
          <p:cNvGraphicFramePr>
            <a:graphicFrameLocks noGrp="1"/>
          </p:cNvGraphicFramePr>
          <p:nvPr>
            <p:extLst>
              <p:ext uri="{D42A27DB-BD31-4B8C-83A1-F6EECF244321}">
                <p14:modId xmlns:p14="http://schemas.microsoft.com/office/powerpoint/2010/main" val="3117970549"/>
              </p:ext>
            </p:extLst>
          </p:nvPr>
        </p:nvGraphicFramePr>
        <p:xfrm>
          <a:off x="8530309" y="2842894"/>
          <a:ext cx="2503444" cy="1591232"/>
        </p:xfrm>
        <a:graphic>
          <a:graphicData uri="http://schemas.openxmlformats.org/drawingml/2006/table">
            <a:tbl>
              <a:tblPr>
                <a:tableStyleId>{5C22544A-7EE6-4342-B048-85BDC9FD1C3A}</a:tableStyleId>
              </a:tblPr>
              <a:tblGrid>
                <a:gridCol w="1251722">
                  <a:extLst>
                    <a:ext uri="{9D8B030D-6E8A-4147-A177-3AD203B41FA5}">
                      <a16:colId xmlns:a16="http://schemas.microsoft.com/office/drawing/2014/main" val="20000"/>
                    </a:ext>
                  </a:extLst>
                </a:gridCol>
                <a:gridCol w="1251722">
                  <a:extLst>
                    <a:ext uri="{9D8B030D-6E8A-4147-A177-3AD203B41FA5}">
                      <a16:colId xmlns:a16="http://schemas.microsoft.com/office/drawing/2014/main" val="20001"/>
                    </a:ext>
                  </a:extLst>
                </a:gridCol>
              </a:tblGrid>
              <a:tr h="397808">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37,37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37,34</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1132747"/>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66,70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NA</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19244304"/>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30,93</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kern="1200" dirty="0">
                          <a:solidFill>
                            <a:srgbClr val="191919"/>
                          </a:solidFill>
                          <a:latin typeface="Arial" panose="020B0604020202020204" pitchFamily="34" charset="0"/>
                          <a:ea typeface="+mn-ea"/>
                          <a:cs typeface="Arial" panose="020B0604020202020204" pitchFamily="34" charset="0"/>
                        </a:rPr>
                        <a:t>30,18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ZoneTexte 31">
            <a:extLst>
              <a:ext uri="{FF2B5EF4-FFF2-40B4-BE49-F238E27FC236}">
                <a16:creationId xmlns:a16="http://schemas.microsoft.com/office/drawing/2014/main" id="{7EAE98AA-9210-FF3D-E4E7-D9D2484F677D}"/>
              </a:ext>
            </a:extLst>
          </p:cNvPr>
          <p:cNvSpPr txBox="1"/>
          <p:nvPr/>
        </p:nvSpPr>
        <p:spPr>
          <a:xfrm>
            <a:off x="8159163" y="4881385"/>
            <a:ext cx="3264997" cy="678647"/>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L’Indice Linéaire de Pertes (ILP) indique le volume perdu par jour et par kilomètre de réseau.</a:t>
            </a:r>
          </a:p>
        </p:txBody>
      </p:sp>
      <p:sp>
        <p:nvSpPr>
          <p:cNvPr id="33" name="ZoneTexte 32">
            <a:extLst>
              <a:ext uri="{FF2B5EF4-FFF2-40B4-BE49-F238E27FC236}">
                <a16:creationId xmlns:a16="http://schemas.microsoft.com/office/drawing/2014/main" id="{A73D7D19-212A-279E-D3A4-1E0642DDA298}"/>
              </a:ext>
            </a:extLst>
          </p:cNvPr>
          <p:cNvSpPr txBox="1"/>
          <p:nvPr/>
        </p:nvSpPr>
        <p:spPr>
          <a:xfrm>
            <a:off x="4424130" y="4871006"/>
            <a:ext cx="3264998" cy="874085"/>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L’Indice Linéaire de volume non compté (ILVNC) indique le ratio de volume non compté par jour, par kilomètre de réseau.</a:t>
            </a: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694634" y="3731952"/>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611311" y="4159345"/>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spTree>
    <p:extLst>
      <p:ext uri="{BB962C8B-B14F-4D97-AF65-F5344CB8AC3E}">
        <p14:creationId xmlns:p14="http://schemas.microsoft.com/office/powerpoint/2010/main" val="2403359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0E0A6B-A6F6-4CEF-AE55-0BB0EB99F2D0}"/>
              </a:ext>
            </a:extLst>
          </p:cNvPr>
          <p:cNvSpPr>
            <a:spLocks noGrp="1"/>
          </p:cNvSpPr>
          <p:nvPr>
            <p:ph type="sldNum" sz="quarter" idx="12"/>
          </p:nvPr>
        </p:nvSpPr>
        <p:spPr/>
        <p:txBody>
          <a:bodyPr/>
          <a:lstStyle/>
          <a:p>
            <a:pPr rtl="0"/>
            <a:fld id="{3A98EE3D-8CD1-4C3F-BD1C-C98C9596463C}" type="slidenum">
              <a:rPr lang="fr-FR" noProof="0" smtClean="0"/>
              <a:t>23</a:t>
            </a:fld>
            <a:endParaRPr lang="fr-FR" noProof="0" dirty="0"/>
          </a:p>
        </p:txBody>
      </p:sp>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808120" y="3198167"/>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7" name="Titre 1">
            <a:extLst>
              <a:ext uri="{FF2B5EF4-FFF2-40B4-BE49-F238E27FC236}">
                <a16:creationId xmlns:a16="http://schemas.microsoft.com/office/drawing/2014/main" id="{994A5FDC-347E-40F4-9654-5DE85C88CBCB}"/>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23</a:t>
            </a:fld>
            <a:endParaRPr lang="fr-FR" b="1" dirty="0">
              <a:solidFill>
                <a:srgbClr val="191919"/>
              </a:solidFill>
            </a:endParaRPr>
          </a:p>
        </p:txBody>
      </p:sp>
      <p:sp>
        <p:nvSpPr>
          <p:cNvPr id="22" name="Rectangle : coins arrondis 19">
            <a:extLst>
              <a:ext uri="{FF2B5EF4-FFF2-40B4-BE49-F238E27FC236}">
                <a16:creationId xmlns:a16="http://schemas.microsoft.com/office/drawing/2014/main" id="{99D8F7F1-E879-1FCC-AE5B-3C4031323386}"/>
              </a:ext>
            </a:extLst>
          </p:cNvPr>
          <p:cNvSpPr/>
          <p:nvPr/>
        </p:nvSpPr>
        <p:spPr>
          <a:xfrm>
            <a:off x="4424130" y="1185623"/>
            <a:ext cx="3264998" cy="4634152"/>
          </a:xfrm>
          <a:prstGeom prst="roundRect">
            <a:avLst/>
          </a:prstGeom>
          <a:gradFill flip="none" rotWithShape="1">
            <a:gsLst>
              <a:gs pos="0">
                <a:srgbClr val="89CCFF"/>
              </a:gs>
              <a:gs pos="100000">
                <a:srgbClr val="ADC5E9"/>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fr-FR" sz="1632" dirty="0">
              <a:solidFill>
                <a:srgbClr val="191919"/>
              </a:solidFill>
            </a:endParaRPr>
          </a:p>
        </p:txBody>
      </p:sp>
      <p:sp>
        <p:nvSpPr>
          <p:cNvPr id="23" name="Forme libre : forme 20">
            <a:extLst>
              <a:ext uri="{FF2B5EF4-FFF2-40B4-BE49-F238E27FC236}">
                <a16:creationId xmlns:a16="http://schemas.microsoft.com/office/drawing/2014/main" id="{A28FAE9B-82CE-0786-91BE-094C97C798E9}"/>
              </a:ext>
            </a:extLst>
          </p:cNvPr>
          <p:cNvSpPr/>
          <p:nvPr/>
        </p:nvSpPr>
        <p:spPr>
          <a:xfrm>
            <a:off x="4424130" y="1446289"/>
            <a:ext cx="749115" cy="1312969"/>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4" name="ZoneTexte 20">
            <a:extLst>
              <a:ext uri="{FF2B5EF4-FFF2-40B4-BE49-F238E27FC236}">
                <a16:creationId xmlns:a16="http://schemas.microsoft.com/office/drawing/2014/main" id="{B74D624F-1B7C-30C0-9ACF-9F2B31DFB9CF}"/>
              </a:ext>
            </a:extLst>
          </p:cNvPr>
          <p:cNvSpPr txBox="1">
            <a:spLocks noChangeArrowheads="1"/>
          </p:cNvSpPr>
          <p:nvPr/>
        </p:nvSpPr>
        <p:spPr bwMode="auto">
          <a:xfrm>
            <a:off x="4424130" y="1708328"/>
            <a:ext cx="931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05</a:t>
            </a:r>
          </a:p>
        </p:txBody>
      </p:sp>
      <p:sp>
        <p:nvSpPr>
          <p:cNvPr id="25" name="Rectangle 3">
            <a:extLst>
              <a:ext uri="{FF2B5EF4-FFF2-40B4-BE49-F238E27FC236}">
                <a16:creationId xmlns:a16="http://schemas.microsoft.com/office/drawing/2014/main" id="{71D8898C-C536-5F59-D3CC-17C42A5FD7C4}"/>
              </a:ext>
            </a:extLst>
          </p:cNvPr>
          <p:cNvSpPr>
            <a:spLocks noChangeArrowheads="1"/>
          </p:cNvSpPr>
          <p:nvPr/>
        </p:nvSpPr>
        <p:spPr bwMode="auto">
          <a:xfrm>
            <a:off x="5173245" y="1320279"/>
            <a:ext cx="2158421" cy="89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lstStyle/>
          <a:p>
            <a:pPr algn="ctr"/>
            <a:r>
              <a:rPr lang="fr-FR" altLang="fr-FR" sz="1270" b="1" dirty="0">
                <a:solidFill>
                  <a:srgbClr val="191919"/>
                </a:solidFill>
                <a:latin typeface="Arial" charset="0"/>
              </a:rPr>
              <a:t>Indice d'avancement de la </a:t>
            </a:r>
          </a:p>
          <a:p>
            <a:pPr algn="ctr"/>
            <a:r>
              <a:rPr lang="fr-FR" altLang="fr-FR" sz="1270" b="1" dirty="0">
                <a:solidFill>
                  <a:srgbClr val="191919"/>
                </a:solidFill>
                <a:latin typeface="Arial" charset="0"/>
              </a:rPr>
              <a:t>protection de la ressource</a:t>
            </a:r>
          </a:p>
          <a:p>
            <a:pPr algn="ctr"/>
            <a:r>
              <a:rPr lang="fr-FR" altLang="fr-FR" sz="1270" b="1" dirty="0">
                <a:solidFill>
                  <a:srgbClr val="191919"/>
                </a:solidFill>
                <a:latin typeface="Arial" charset="0"/>
              </a:rPr>
              <a:t>en eau (P 108.3)</a:t>
            </a:r>
          </a:p>
        </p:txBody>
      </p:sp>
      <p:sp>
        <p:nvSpPr>
          <p:cNvPr id="26" name="Rectangle : coins arrondis 19">
            <a:extLst>
              <a:ext uri="{FF2B5EF4-FFF2-40B4-BE49-F238E27FC236}">
                <a16:creationId xmlns:a16="http://schemas.microsoft.com/office/drawing/2014/main" id="{A557D2AF-2ED2-78AB-91B1-64403BD5E0AF}"/>
              </a:ext>
            </a:extLst>
          </p:cNvPr>
          <p:cNvSpPr/>
          <p:nvPr/>
        </p:nvSpPr>
        <p:spPr>
          <a:xfrm>
            <a:off x="8149532" y="1185623"/>
            <a:ext cx="3264998" cy="4634152"/>
          </a:xfrm>
          <a:prstGeom prst="roundRect">
            <a:avLst/>
          </a:prstGeom>
          <a:gradFill flip="none" rotWithShape="1">
            <a:gsLst>
              <a:gs pos="0">
                <a:srgbClr val="0062A9"/>
              </a:gs>
              <a:gs pos="100000">
                <a:srgbClr val="0D97FF"/>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fr-FR" sz="1632" dirty="0">
              <a:solidFill>
                <a:srgbClr val="191919"/>
              </a:solidFill>
            </a:endParaRPr>
          </a:p>
        </p:txBody>
      </p:sp>
      <p:sp>
        <p:nvSpPr>
          <p:cNvPr id="27" name="Forme libre : forme 20">
            <a:extLst>
              <a:ext uri="{FF2B5EF4-FFF2-40B4-BE49-F238E27FC236}">
                <a16:creationId xmlns:a16="http://schemas.microsoft.com/office/drawing/2014/main" id="{89C02F01-CB1B-D735-B57E-DE271AAB3242}"/>
              </a:ext>
            </a:extLst>
          </p:cNvPr>
          <p:cNvSpPr/>
          <p:nvPr/>
        </p:nvSpPr>
        <p:spPr>
          <a:xfrm>
            <a:off x="8151933" y="1577455"/>
            <a:ext cx="801377" cy="1312303"/>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8" name="ZoneTexte 20">
            <a:extLst>
              <a:ext uri="{FF2B5EF4-FFF2-40B4-BE49-F238E27FC236}">
                <a16:creationId xmlns:a16="http://schemas.microsoft.com/office/drawing/2014/main" id="{52B37C88-A2BF-37A6-9CA9-D3291BC5FAC4}"/>
              </a:ext>
            </a:extLst>
          </p:cNvPr>
          <p:cNvSpPr txBox="1">
            <a:spLocks noChangeArrowheads="1"/>
          </p:cNvSpPr>
          <p:nvPr/>
        </p:nvSpPr>
        <p:spPr bwMode="auto">
          <a:xfrm>
            <a:off x="8220253" y="1823977"/>
            <a:ext cx="8366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06</a:t>
            </a:r>
          </a:p>
        </p:txBody>
      </p:sp>
      <p:sp>
        <p:nvSpPr>
          <p:cNvPr id="29" name="Rectangle 6">
            <a:extLst>
              <a:ext uri="{FF2B5EF4-FFF2-40B4-BE49-F238E27FC236}">
                <a16:creationId xmlns:a16="http://schemas.microsoft.com/office/drawing/2014/main" id="{7CEDD58E-4428-825A-6C74-8786681931F1}"/>
              </a:ext>
            </a:extLst>
          </p:cNvPr>
          <p:cNvSpPr>
            <a:spLocks noGrp="1" noChangeArrowheads="1"/>
          </p:cNvSpPr>
          <p:nvPr/>
        </p:nvSpPr>
        <p:spPr bwMode="auto">
          <a:xfrm>
            <a:off x="9060567" y="1391323"/>
            <a:ext cx="1900788" cy="126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lr>
                <a:schemeClr val="tx2"/>
              </a:buClr>
              <a:buSzPct val="60000"/>
              <a:buFont typeface="Courier New" pitchFamily="49" charset="0"/>
              <a:buChar char="o"/>
              <a:tabLst>
                <a:tab pos="0" algn="l"/>
              </a:tabLst>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tabLst>
                <a:tab pos="0" algn="l"/>
              </a:tabLst>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tabLst>
                <a:tab pos="0" algn="l"/>
              </a:tabLst>
              <a:defRPr sz="1300">
                <a:solidFill>
                  <a:schemeClr val="tx1"/>
                </a:solidFill>
                <a:latin typeface="Arial" charset="0"/>
              </a:defRPr>
            </a:lvl3pPr>
            <a:lvl4pPr marL="1600200" indent="-228600">
              <a:spcBef>
                <a:spcPct val="20000"/>
              </a:spcBef>
              <a:buFont typeface="Arial" charset="0"/>
              <a:buChar char="–"/>
              <a:tabLst>
                <a:tab pos="0" algn="l"/>
              </a:tabLst>
              <a:defRPr sz="1400">
                <a:solidFill>
                  <a:schemeClr val="tx1"/>
                </a:solidFill>
                <a:latin typeface="Arial" charset="0"/>
              </a:defRPr>
            </a:lvl4pPr>
            <a:lvl5pPr marL="2057400" indent="-228600">
              <a:spcBef>
                <a:spcPct val="20000"/>
              </a:spcBef>
              <a:buFont typeface="Arial" charset="0"/>
              <a:buChar char="»"/>
              <a:tabLst>
                <a:tab pos="0" algn="l"/>
              </a:tabLst>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70" b="1" dirty="0">
                <a:solidFill>
                  <a:srgbClr val="191919"/>
                </a:solidFill>
                <a:sym typeface="Arial" charset="0"/>
              </a:rPr>
              <a:t>Indice de connaissance et de gestion patrimoniale des réseaux d’eau potable (échelle de 0 à 120) (P 103.2)</a:t>
            </a:r>
          </a:p>
        </p:txBody>
      </p:sp>
      <p:graphicFrame>
        <p:nvGraphicFramePr>
          <p:cNvPr id="30" name="Tableau 29">
            <a:extLst>
              <a:ext uri="{FF2B5EF4-FFF2-40B4-BE49-F238E27FC236}">
                <a16:creationId xmlns:a16="http://schemas.microsoft.com/office/drawing/2014/main" id="{A4A8F8CB-3FE6-ADEF-907D-DC8A77F12EC8}"/>
              </a:ext>
            </a:extLst>
          </p:cNvPr>
          <p:cNvGraphicFramePr>
            <a:graphicFrameLocks noGrp="1"/>
          </p:cNvGraphicFramePr>
          <p:nvPr>
            <p:extLst>
              <p:ext uri="{D42A27DB-BD31-4B8C-83A1-F6EECF244321}">
                <p14:modId xmlns:p14="http://schemas.microsoft.com/office/powerpoint/2010/main" val="720527098"/>
              </p:ext>
            </p:extLst>
          </p:nvPr>
        </p:nvGraphicFramePr>
        <p:xfrm>
          <a:off x="4838516" y="2738293"/>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20000"/>
                    </a:ext>
                  </a:extLst>
                </a:gridCol>
                <a:gridCol w="1218113">
                  <a:extLst>
                    <a:ext uri="{9D8B030D-6E8A-4147-A177-3AD203B41FA5}">
                      <a16:colId xmlns:a16="http://schemas.microsoft.com/office/drawing/2014/main" val="20001"/>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91%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91%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996478793"/>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51614816"/>
                  </a:ext>
                </a:extLst>
              </a:tr>
            </a:tbl>
          </a:graphicData>
        </a:graphic>
      </p:graphicFrame>
      <p:graphicFrame>
        <p:nvGraphicFramePr>
          <p:cNvPr id="31" name="Tableau 30">
            <a:extLst>
              <a:ext uri="{FF2B5EF4-FFF2-40B4-BE49-F238E27FC236}">
                <a16:creationId xmlns:a16="http://schemas.microsoft.com/office/drawing/2014/main" id="{C7D72364-836D-5FDC-92E5-0B8C29611D22}"/>
              </a:ext>
            </a:extLst>
          </p:cNvPr>
          <p:cNvGraphicFramePr>
            <a:graphicFrameLocks noGrp="1"/>
          </p:cNvGraphicFramePr>
          <p:nvPr>
            <p:extLst>
              <p:ext uri="{D42A27DB-BD31-4B8C-83A1-F6EECF244321}">
                <p14:modId xmlns:p14="http://schemas.microsoft.com/office/powerpoint/2010/main" val="3354760699"/>
              </p:ext>
            </p:extLst>
          </p:nvPr>
        </p:nvGraphicFramePr>
        <p:xfrm>
          <a:off x="8530309" y="2842894"/>
          <a:ext cx="2503444" cy="1591232"/>
        </p:xfrm>
        <a:graphic>
          <a:graphicData uri="http://schemas.openxmlformats.org/drawingml/2006/table">
            <a:tbl>
              <a:tblPr>
                <a:tableStyleId>{5C22544A-7EE6-4342-B048-85BDC9FD1C3A}</a:tableStyleId>
              </a:tblPr>
              <a:tblGrid>
                <a:gridCol w="1251722">
                  <a:extLst>
                    <a:ext uri="{9D8B030D-6E8A-4147-A177-3AD203B41FA5}">
                      <a16:colId xmlns:a16="http://schemas.microsoft.com/office/drawing/2014/main" val="20000"/>
                    </a:ext>
                  </a:extLst>
                </a:gridCol>
                <a:gridCol w="1251722">
                  <a:extLst>
                    <a:ext uri="{9D8B030D-6E8A-4147-A177-3AD203B41FA5}">
                      <a16:colId xmlns:a16="http://schemas.microsoft.com/office/drawing/2014/main" val="20001"/>
                    </a:ext>
                  </a:extLst>
                </a:gridCol>
              </a:tblGrid>
              <a:tr h="397808">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110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1132747"/>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116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19244304"/>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118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ZoneTexte 31">
            <a:extLst>
              <a:ext uri="{FF2B5EF4-FFF2-40B4-BE49-F238E27FC236}">
                <a16:creationId xmlns:a16="http://schemas.microsoft.com/office/drawing/2014/main" id="{7EAE98AA-9210-FF3D-E4E7-D9D2484F677D}"/>
              </a:ext>
            </a:extLst>
          </p:cNvPr>
          <p:cNvSpPr txBox="1"/>
          <p:nvPr/>
        </p:nvSpPr>
        <p:spPr>
          <a:xfrm>
            <a:off x="8159163" y="4881385"/>
            <a:ext cx="3264997" cy="874085"/>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Indice de 0 à 120 attribué selon la qualité des informations disponibles sur le réseau </a:t>
            </a:r>
            <a:r>
              <a:rPr lang="fr-FR" sz="1270" b="1" dirty="0">
                <a:solidFill>
                  <a:srgbClr val="FF0000"/>
                </a:solidFill>
                <a:latin typeface="Arial" panose="020B0604020202020204" pitchFamily="34" charset="0"/>
                <a:cs typeface="Arial" panose="020B0604020202020204" pitchFamily="34" charset="0"/>
              </a:rPr>
              <a:t>(voir diapositive suivante </a:t>
            </a:r>
          </a:p>
          <a:p>
            <a:pPr algn="ctr"/>
            <a:r>
              <a:rPr lang="fr-FR" sz="1270" b="1" dirty="0">
                <a:solidFill>
                  <a:srgbClr val="FF0000"/>
                </a:solidFill>
                <a:latin typeface="Arial" panose="020B0604020202020204" pitchFamily="34" charset="0"/>
                <a:cs typeface="Arial" panose="020B0604020202020204" pitchFamily="34" charset="0"/>
              </a:rPr>
              <a:t>pour le détail)</a:t>
            </a:r>
          </a:p>
        </p:txBody>
      </p:sp>
      <p:sp>
        <p:nvSpPr>
          <p:cNvPr id="33" name="ZoneTexte 32">
            <a:extLst>
              <a:ext uri="{FF2B5EF4-FFF2-40B4-BE49-F238E27FC236}">
                <a16:creationId xmlns:a16="http://schemas.microsoft.com/office/drawing/2014/main" id="{A73D7D19-212A-279E-D3A4-1E0642DDA298}"/>
              </a:ext>
            </a:extLst>
          </p:cNvPr>
          <p:cNvSpPr txBox="1"/>
          <p:nvPr/>
        </p:nvSpPr>
        <p:spPr>
          <a:xfrm>
            <a:off x="4406015" y="4620043"/>
            <a:ext cx="3264998" cy="1264962"/>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Niveau d’avancement (exprimé en %) de la démarche administrative et opérationnelle de protection du ou des points de prélèvement dans le milieu naturel d’où provient l’eau</a:t>
            </a:r>
          </a:p>
          <a:p>
            <a:pPr algn="ctr"/>
            <a:r>
              <a:rPr lang="fr-FR" sz="1270" b="1" dirty="0">
                <a:solidFill>
                  <a:srgbClr val="191919"/>
                </a:solidFill>
                <a:latin typeface="Arial" panose="020B0604020202020204" pitchFamily="34" charset="0"/>
                <a:cs typeface="Arial" panose="020B0604020202020204" pitchFamily="34" charset="0"/>
              </a:rPr>
              <a:t>potable distribuée.</a:t>
            </a: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694634" y="3731952"/>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611310" y="4157127"/>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spTree>
    <p:extLst>
      <p:ext uri="{BB962C8B-B14F-4D97-AF65-F5344CB8AC3E}">
        <p14:creationId xmlns:p14="http://schemas.microsoft.com/office/powerpoint/2010/main" val="1698862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Espace réservé du numéro de diapositive 3"/>
          <p:cNvSpPr>
            <a:spLocks noGrp="1"/>
          </p:cNvSpPr>
          <p:nvPr>
            <p:ph type="sldNum" sz="quarter" idx="11"/>
          </p:nvPr>
        </p:nvSpPr>
        <p:spPr bwMode="auto">
          <a:xfrm>
            <a:off x="11254707" y="6368298"/>
            <a:ext cx="604707" cy="365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886">
              <a:defRPr sz="1814">
                <a:solidFill>
                  <a:schemeClr val="tx1"/>
                </a:solidFill>
                <a:latin typeface="Calibri" pitchFamily="34" charset="0"/>
                <a:cs typeface="Arial" charset="0"/>
              </a:defRPr>
            </a:lvl1pPr>
            <a:lvl2pPr marL="673781" indent="-259147" defTabSz="945886">
              <a:defRPr sz="1814">
                <a:solidFill>
                  <a:schemeClr val="tx1"/>
                </a:solidFill>
                <a:latin typeface="Calibri" pitchFamily="34" charset="0"/>
                <a:cs typeface="Arial" charset="0"/>
              </a:defRPr>
            </a:lvl2pPr>
            <a:lvl3pPr marL="1036587" indent="-207317" defTabSz="945886">
              <a:defRPr sz="1814">
                <a:solidFill>
                  <a:schemeClr val="tx1"/>
                </a:solidFill>
                <a:latin typeface="Calibri" pitchFamily="34" charset="0"/>
                <a:cs typeface="Arial" charset="0"/>
              </a:defRPr>
            </a:lvl3pPr>
            <a:lvl4pPr marL="1451221" indent="-207317" defTabSz="945886">
              <a:defRPr sz="1814">
                <a:solidFill>
                  <a:schemeClr val="tx1"/>
                </a:solidFill>
                <a:latin typeface="Calibri" pitchFamily="34" charset="0"/>
                <a:cs typeface="Arial" charset="0"/>
              </a:defRPr>
            </a:lvl4pPr>
            <a:lvl5pPr marL="1865856" indent="-207317" defTabSz="945886">
              <a:defRPr sz="1814">
                <a:solidFill>
                  <a:schemeClr val="tx1"/>
                </a:solidFill>
                <a:latin typeface="Calibri" pitchFamily="34" charset="0"/>
                <a:cs typeface="Arial" charset="0"/>
              </a:defRPr>
            </a:lvl5pPr>
            <a:lvl6pPr marL="2280491" indent="-207317" defTabSz="945886" eaLnBrk="0" fontAlgn="base" hangingPunct="0">
              <a:spcBef>
                <a:spcPct val="0"/>
              </a:spcBef>
              <a:spcAft>
                <a:spcPct val="0"/>
              </a:spcAft>
              <a:defRPr sz="1814">
                <a:solidFill>
                  <a:schemeClr val="tx1"/>
                </a:solidFill>
                <a:latin typeface="Calibri" pitchFamily="34" charset="0"/>
                <a:cs typeface="Arial" charset="0"/>
              </a:defRPr>
            </a:lvl6pPr>
            <a:lvl7pPr marL="2695125" indent="-207317" defTabSz="945886" eaLnBrk="0" fontAlgn="base" hangingPunct="0">
              <a:spcBef>
                <a:spcPct val="0"/>
              </a:spcBef>
              <a:spcAft>
                <a:spcPct val="0"/>
              </a:spcAft>
              <a:defRPr sz="1814">
                <a:solidFill>
                  <a:schemeClr val="tx1"/>
                </a:solidFill>
                <a:latin typeface="Calibri" pitchFamily="34" charset="0"/>
                <a:cs typeface="Arial" charset="0"/>
              </a:defRPr>
            </a:lvl7pPr>
            <a:lvl8pPr marL="3109760" indent="-207317" defTabSz="945886" eaLnBrk="0" fontAlgn="base" hangingPunct="0">
              <a:spcBef>
                <a:spcPct val="0"/>
              </a:spcBef>
              <a:spcAft>
                <a:spcPct val="0"/>
              </a:spcAft>
              <a:defRPr sz="1814">
                <a:solidFill>
                  <a:schemeClr val="tx1"/>
                </a:solidFill>
                <a:latin typeface="Calibri" pitchFamily="34" charset="0"/>
                <a:cs typeface="Arial" charset="0"/>
              </a:defRPr>
            </a:lvl8pPr>
            <a:lvl9pPr marL="3524395" indent="-207317" defTabSz="945886" eaLnBrk="0" fontAlgn="base" hangingPunct="0">
              <a:spcBef>
                <a:spcPct val="0"/>
              </a:spcBef>
              <a:spcAft>
                <a:spcPct val="0"/>
              </a:spcAft>
              <a:defRPr sz="1814">
                <a:solidFill>
                  <a:schemeClr val="tx1"/>
                </a:solidFill>
                <a:latin typeface="Calibri" pitchFamily="34" charset="0"/>
                <a:cs typeface="Arial" charset="0"/>
              </a:defRPr>
            </a:lvl9pPr>
          </a:lstStyle>
          <a:p>
            <a:pPr algn="l"/>
            <a:fld id="{2A020AAD-6F37-49CD-A3D4-779F18DD37B3}" type="slidenum">
              <a:rPr lang="fr-FR" altLang="fr-FR" sz="1270">
                <a:latin typeface="Arial" charset="0"/>
              </a:rPr>
              <a:pPr algn="l"/>
              <a:t>24</a:t>
            </a:fld>
            <a:endParaRPr lang="fr-FR" altLang="fr-FR" sz="1270" dirty="0">
              <a:latin typeface="Arial" charset="0"/>
            </a:endParaRPr>
          </a:p>
        </p:txBody>
      </p:sp>
      <p:pic>
        <p:nvPicPr>
          <p:cNvPr id="8" name="Image 7">
            <a:extLst>
              <a:ext uri="{FF2B5EF4-FFF2-40B4-BE49-F238E27FC236}">
                <a16:creationId xmlns:a16="http://schemas.microsoft.com/office/drawing/2014/main" id="{62C14161-6C04-D288-3B0F-95A982D51597}"/>
              </a:ext>
            </a:extLst>
          </p:cNvPr>
          <p:cNvPicPr>
            <a:picLocks noChangeAspect="1"/>
          </p:cNvPicPr>
          <p:nvPr/>
        </p:nvPicPr>
        <p:blipFill>
          <a:blip r:embed="rId3"/>
          <a:stretch>
            <a:fillRect/>
          </a:stretch>
        </p:blipFill>
        <p:spPr>
          <a:xfrm>
            <a:off x="1611191" y="969622"/>
            <a:ext cx="9290700" cy="5474876"/>
          </a:xfrm>
          <a:prstGeom prst="rect">
            <a:avLst/>
          </a:prstGeom>
        </p:spPr>
      </p:pic>
      <p:sp>
        <p:nvSpPr>
          <p:cNvPr id="5" name="Titre 1">
            <a:extLst>
              <a:ext uri="{FF2B5EF4-FFF2-40B4-BE49-F238E27FC236}">
                <a16:creationId xmlns:a16="http://schemas.microsoft.com/office/drawing/2014/main" id="{7582FD6A-E4FD-7B9E-814F-769406BC869A}"/>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Tree>
    <p:extLst>
      <p:ext uri="{BB962C8B-B14F-4D97-AF65-F5344CB8AC3E}">
        <p14:creationId xmlns:p14="http://schemas.microsoft.com/office/powerpoint/2010/main" val="237381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0E0A6B-A6F6-4CEF-AE55-0BB0EB99F2D0}"/>
              </a:ext>
            </a:extLst>
          </p:cNvPr>
          <p:cNvSpPr>
            <a:spLocks noGrp="1"/>
          </p:cNvSpPr>
          <p:nvPr>
            <p:ph type="sldNum" sz="quarter" idx="12"/>
          </p:nvPr>
        </p:nvSpPr>
        <p:spPr/>
        <p:txBody>
          <a:bodyPr/>
          <a:lstStyle/>
          <a:p>
            <a:pPr rtl="0"/>
            <a:fld id="{3A98EE3D-8CD1-4C3F-BD1C-C98C9596463C}" type="slidenum">
              <a:rPr lang="fr-FR" noProof="0" smtClean="0"/>
              <a:t>25</a:t>
            </a:fld>
            <a:endParaRPr lang="fr-FR" noProof="0" dirty="0"/>
          </a:p>
        </p:txBody>
      </p:sp>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808120" y="3198167"/>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7" name="Titre 1">
            <a:extLst>
              <a:ext uri="{FF2B5EF4-FFF2-40B4-BE49-F238E27FC236}">
                <a16:creationId xmlns:a16="http://schemas.microsoft.com/office/drawing/2014/main" id="{994A5FDC-347E-40F4-9654-5DE85C88CBCB}"/>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25</a:t>
            </a:fld>
            <a:endParaRPr lang="fr-FR" b="1" dirty="0">
              <a:solidFill>
                <a:srgbClr val="191919"/>
              </a:solidFill>
            </a:endParaRPr>
          </a:p>
        </p:txBody>
      </p:sp>
      <p:sp>
        <p:nvSpPr>
          <p:cNvPr id="22" name="Rectangle : coins arrondis 19">
            <a:extLst>
              <a:ext uri="{FF2B5EF4-FFF2-40B4-BE49-F238E27FC236}">
                <a16:creationId xmlns:a16="http://schemas.microsoft.com/office/drawing/2014/main" id="{99D8F7F1-E879-1FCC-AE5B-3C4031323386}"/>
              </a:ext>
            </a:extLst>
          </p:cNvPr>
          <p:cNvSpPr/>
          <p:nvPr/>
        </p:nvSpPr>
        <p:spPr>
          <a:xfrm>
            <a:off x="4424130" y="1185623"/>
            <a:ext cx="3264998" cy="4634152"/>
          </a:xfrm>
          <a:prstGeom prst="roundRect">
            <a:avLst/>
          </a:prstGeom>
          <a:gradFill flip="none" rotWithShape="1">
            <a:gsLst>
              <a:gs pos="0">
                <a:srgbClr val="89CCFF"/>
              </a:gs>
              <a:gs pos="100000">
                <a:srgbClr val="ADC5E9"/>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fr-FR" sz="1632" dirty="0">
              <a:solidFill>
                <a:srgbClr val="191919"/>
              </a:solidFill>
            </a:endParaRPr>
          </a:p>
        </p:txBody>
      </p:sp>
      <p:sp>
        <p:nvSpPr>
          <p:cNvPr id="23" name="Forme libre : forme 20">
            <a:extLst>
              <a:ext uri="{FF2B5EF4-FFF2-40B4-BE49-F238E27FC236}">
                <a16:creationId xmlns:a16="http://schemas.microsoft.com/office/drawing/2014/main" id="{A28FAE9B-82CE-0786-91BE-094C97C798E9}"/>
              </a:ext>
            </a:extLst>
          </p:cNvPr>
          <p:cNvSpPr/>
          <p:nvPr/>
        </p:nvSpPr>
        <p:spPr>
          <a:xfrm>
            <a:off x="4424130" y="1446289"/>
            <a:ext cx="749115" cy="1312969"/>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4" name="ZoneTexte 20">
            <a:extLst>
              <a:ext uri="{FF2B5EF4-FFF2-40B4-BE49-F238E27FC236}">
                <a16:creationId xmlns:a16="http://schemas.microsoft.com/office/drawing/2014/main" id="{B74D624F-1B7C-30C0-9ACF-9F2B31DFB9CF}"/>
              </a:ext>
            </a:extLst>
          </p:cNvPr>
          <p:cNvSpPr txBox="1">
            <a:spLocks noChangeArrowheads="1"/>
          </p:cNvSpPr>
          <p:nvPr/>
        </p:nvSpPr>
        <p:spPr bwMode="auto">
          <a:xfrm>
            <a:off x="4424130" y="1708328"/>
            <a:ext cx="931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07</a:t>
            </a:r>
          </a:p>
        </p:txBody>
      </p:sp>
      <p:sp>
        <p:nvSpPr>
          <p:cNvPr id="25" name="Rectangle 3">
            <a:extLst>
              <a:ext uri="{FF2B5EF4-FFF2-40B4-BE49-F238E27FC236}">
                <a16:creationId xmlns:a16="http://schemas.microsoft.com/office/drawing/2014/main" id="{71D8898C-C536-5F59-D3CC-17C42A5FD7C4}"/>
              </a:ext>
            </a:extLst>
          </p:cNvPr>
          <p:cNvSpPr>
            <a:spLocks noChangeArrowheads="1"/>
          </p:cNvSpPr>
          <p:nvPr/>
        </p:nvSpPr>
        <p:spPr bwMode="auto">
          <a:xfrm>
            <a:off x="5260851" y="1333447"/>
            <a:ext cx="2158421" cy="89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lstStyle/>
          <a:p>
            <a:pPr algn="ctr"/>
            <a:r>
              <a:rPr lang="fr-FR" altLang="fr-FR" sz="1270" b="1" dirty="0">
                <a:solidFill>
                  <a:srgbClr val="191919"/>
                </a:solidFill>
                <a:latin typeface="Arial" charset="0"/>
              </a:rPr>
              <a:t>Taux de respect du délai </a:t>
            </a:r>
          </a:p>
          <a:p>
            <a:pPr algn="ctr"/>
            <a:r>
              <a:rPr lang="fr-FR" altLang="fr-FR" sz="1270" b="1" dirty="0">
                <a:solidFill>
                  <a:srgbClr val="191919"/>
                </a:solidFill>
                <a:latin typeface="Arial" charset="0"/>
              </a:rPr>
              <a:t>maximal d'ouverture des</a:t>
            </a:r>
          </a:p>
          <a:p>
            <a:pPr algn="ctr"/>
            <a:r>
              <a:rPr lang="fr-FR" altLang="fr-FR" sz="1270" b="1" dirty="0">
                <a:solidFill>
                  <a:srgbClr val="191919"/>
                </a:solidFill>
                <a:latin typeface="Arial" charset="0"/>
              </a:rPr>
              <a:t>branchements </a:t>
            </a:r>
          </a:p>
          <a:p>
            <a:pPr algn="ctr"/>
            <a:r>
              <a:rPr lang="fr-FR" altLang="fr-FR" sz="1270" b="1" dirty="0">
                <a:solidFill>
                  <a:srgbClr val="191919"/>
                </a:solidFill>
                <a:latin typeface="Arial" charset="0"/>
              </a:rPr>
              <a:t>pour les nouveaux abonnés </a:t>
            </a:r>
          </a:p>
          <a:p>
            <a:pPr algn="ctr"/>
            <a:r>
              <a:rPr lang="fr-FR" altLang="fr-FR" sz="1270" b="1" dirty="0">
                <a:solidFill>
                  <a:srgbClr val="191919"/>
                </a:solidFill>
                <a:latin typeface="Arial" charset="0"/>
              </a:rPr>
              <a:t>(P 152.1)</a:t>
            </a:r>
          </a:p>
        </p:txBody>
      </p:sp>
      <p:sp>
        <p:nvSpPr>
          <p:cNvPr id="26" name="Rectangle : coins arrondis 19">
            <a:extLst>
              <a:ext uri="{FF2B5EF4-FFF2-40B4-BE49-F238E27FC236}">
                <a16:creationId xmlns:a16="http://schemas.microsoft.com/office/drawing/2014/main" id="{A557D2AF-2ED2-78AB-91B1-64403BD5E0AF}"/>
              </a:ext>
            </a:extLst>
          </p:cNvPr>
          <p:cNvSpPr/>
          <p:nvPr/>
        </p:nvSpPr>
        <p:spPr>
          <a:xfrm>
            <a:off x="8149532" y="1185623"/>
            <a:ext cx="3264998" cy="4634152"/>
          </a:xfrm>
          <a:prstGeom prst="roundRect">
            <a:avLst/>
          </a:prstGeom>
          <a:gradFill flip="none" rotWithShape="1">
            <a:gsLst>
              <a:gs pos="0">
                <a:srgbClr val="0062A9"/>
              </a:gs>
              <a:gs pos="100000">
                <a:srgbClr val="0D97FF"/>
              </a:gs>
            </a:gsLst>
            <a:lin ang="10800000" scaled="1"/>
            <a:tileRect/>
          </a:gradFill>
          <a:ln>
            <a:noFill/>
          </a:ln>
          <a:effectLst>
            <a:outerShdw blurRad="368300" dist="38100" sx="101000" sy="101000" algn="l" rotWithShape="0">
              <a:prstClr val="black">
                <a:alpha val="40000"/>
              </a:prstClr>
            </a:outerShdw>
            <a:reflection blurRad="6350" stA="74000" endPos="12000" dir="5400000" sy="-100000" algn="bl" rotWithShape="0"/>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fr-FR" sz="1632" dirty="0">
              <a:solidFill>
                <a:srgbClr val="191919"/>
              </a:solidFill>
            </a:endParaRPr>
          </a:p>
        </p:txBody>
      </p:sp>
      <p:sp>
        <p:nvSpPr>
          <p:cNvPr id="27" name="Forme libre : forme 20">
            <a:extLst>
              <a:ext uri="{FF2B5EF4-FFF2-40B4-BE49-F238E27FC236}">
                <a16:creationId xmlns:a16="http://schemas.microsoft.com/office/drawing/2014/main" id="{89C02F01-CB1B-D735-B57E-DE271AAB3242}"/>
              </a:ext>
            </a:extLst>
          </p:cNvPr>
          <p:cNvSpPr/>
          <p:nvPr/>
        </p:nvSpPr>
        <p:spPr>
          <a:xfrm>
            <a:off x="8151933" y="1577455"/>
            <a:ext cx="801377" cy="1312303"/>
          </a:xfrm>
          <a:custGeom>
            <a:avLst/>
            <a:gdLst>
              <a:gd name="connsiteX0" fmla="*/ 0 w 1534065"/>
              <a:gd name="connsiteY0" fmla="*/ 0 h 5352671"/>
              <a:gd name="connsiteX1" fmla="*/ 1268431 w 1534065"/>
              <a:gd name="connsiteY1" fmla="*/ 309045 h 5352671"/>
              <a:gd name="connsiteX2" fmla="*/ 1524096 w 1534065"/>
              <a:gd name="connsiteY2" fmla="*/ 729424 h 5352671"/>
              <a:gd name="connsiteX3" fmla="*/ 1524000 w 1534065"/>
              <a:gd name="connsiteY3" fmla="*/ 729818 h 5352671"/>
              <a:gd name="connsiteX4" fmla="*/ 1524000 w 1534065"/>
              <a:gd name="connsiteY4" fmla="*/ 4741406 h 5352671"/>
              <a:gd name="connsiteX5" fmla="*/ 1529514 w 1534065"/>
              <a:gd name="connsiteY5" fmla="*/ 4779447 h 5352671"/>
              <a:gd name="connsiteX6" fmla="*/ 1419090 w 1534065"/>
              <a:gd name="connsiteY6" fmla="*/ 5086958 h 5352671"/>
              <a:gd name="connsiteX7" fmla="*/ 1377911 w 1534065"/>
              <a:gd name="connsiteY7" fmla="*/ 5117696 h 5352671"/>
              <a:gd name="connsiteX8" fmla="*/ 1370610 w 1534065"/>
              <a:gd name="connsiteY8" fmla="*/ 5123720 h 5352671"/>
              <a:gd name="connsiteX9" fmla="*/ 1367791 w 1534065"/>
              <a:gd name="connsiteY9" fmla="*/ 5125250 h 5352671"/>
              <a:gd name="connsiteX10" fmla="*/ 1365204 w 1534065"/>
              <a:gd name="connsiteY10" fmla="*/ 5127180 h 5352671"/>
              <a:gd name="connsiteX11" fmla="*/ 1357220 w 1534065"/>
              <a:gd name="connsiteY11" fmla="*/ 5130987 h 5352671"/>
              <a:gd name="connsiteX12" fmla="*/ 1311512 w 1534065"/>
              <a:gd name="connsiteY12" fmla="*/ 5155797 h 5352671"/>
              <a:gd name="connsiteX13" fmla="*/ 1176090 w 1534065"/>
              <a:gd name="connsiteY13" fmla="*/ 5183137 h 5352671"/>
              <a:gd name="connsiteX14" fmla="*/ 1169733 w 1534065"/>
              <a:gd name="connsiteY14" fmla="*/ 5183137 h 5352671"/>
              <a:gd name="connsiteX15" fmla="*/ 0 w 1534065"/>
              <a:gd name="connsiteY15" fmla="*/ 5352671 h 53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34065" h="5352671">
                <a:moveTo>
                  <a:pt x="0" y="0"/>
                </a:moveTo>
                <a:lnTo>
                  <a:pt x="1268431" y="309045"/>
                </a:lnTo>
                <a:cubicBezTo>
                  <a:pt x="1455115" y="354530"/>
                  <a:pt x="1569581" y="542740"/>
                  <a:pt x="1524096" y="729424"/>
                </a:cubicBezTo>
                <a:lnTo>
                  <a:pt x="1524000" y="729818"/>
                </a:lnTo>
                <a:lnTo>
                  <a:pt x="1524000" y="4741406"/>
                </a:lnTo>
                <a:lnTo>
                  <a:pt x="1529514" y="4779447"/>
                </a:lnTo>
                <a:cubicBezTo>
                  <a:pt x="1546739" y="4898296"/>
                  <a:pt x="1501709" y="5011809"/>
                  <a:pt x="1419090" y="5086958"/>
                </a:cubicBezTo>
                <a:lnTo>
                  <a:pt x="1377911" y="5117696"/>
                </a:lnTo>
                <a:lnTo>
                  <a:pt x="1370610" y="5123720"/>
                </a:lnTo>
                <a:lnTo>
                  <a:pt x="1367791" y="5125250"/>
                </a:lnTo>
                <a:lnTo>
                  <a:pt x="1365204" y="5127180"/>
                </a:lnTo>
                <a:lnTo>
                  <a:pt x="1357220" y="5130987"/>
                </a:lnTo>
                <a:lnTo>
                  <a:pt x="1311512" y="5155797"/>
                </a:lnTo>
                <a:cubicBezTo>
                  <a:pt x="1269889" y="5173402"/>
                  <a:pt x="1224126" y="5183137"/>
                  <a:pt x="1176090" y="5183137"/>
                </a:cubicBezTo>
                <a:lnTo>
                  <a:pt x="1169733" y="5183137"/>
                </a:lnTo>
                <a:lnTo>
                  <a:pt x="0" y="5352671"/>
                </a:lnTo>
                <a:close/>
              </a:path>
            </a:pathLst>
          </a:custGeom>
          <a:gradFill flip="none" rotWithShape="1">
            <a:gsLst>
              <a:gs pos="0">
                <a:schemeClr val="accent1">
                  <a:lumMod val="5000"/>
                  <a:lumOff val="95000"/>
                </a:schemeClr>
              </a:gs>
              <a:gs pos="100000">
                <a:schemeClr val="bg1">
                  <a:lumMod val="65000"/>
                </a:schemeClr>
              </a:gs>
              <a:gs pos="8000">
                <a:schemeClr val="bg1"/>
              </a:gs>
              <a:gs pos="46000">
                <a:schemeClr val="bg1">
                  <a:lumMod val="85000"/>
                </a:schemeClr>
              </a:gs>
            </a:gsLst>
            <a:lin ang="2700000" scaled="1"/>
            <a:tileRect/>
          </a:gradFill>
          <a:ln>
            <a:noFill/>
          </a:ln>
          <a:effectLst>
            <a:outerShdw blurRad="177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fr-FR" sz="1632">
              <a:solidFill>
                <a:srgbClr val="191919"/>
              </a:solidFill>
            </a:endParaRPr>
          </a:p>
        </p:txBody>
      </p:sp>
      <p:sp>
        <p:nvSpPr>
          <p:cNvPr id="28" name="ZoneTexte 20">
            <a:extLst>
              <a:ext uri="{FF2B5EF4-FFF2-40B4-BE49-F238E27FC236}">
                <a16:creationId xmlns:a16="http://schemas.microsoft.com/office/drawing/2014/main" id="{52B37C88-A2BF-37A6-9CA9-D3291BC5FAC4}"/>
              </a:ext>
            </a:extLst>
          </p:cNvPr>
          <p:cNvSpPr txBox="1">
            <a:spLocks noChangeArrowheads="1"/>
          </p:cNvSpPr>
          <p:nvPr/>
        </p:nvSpPr>
        <p:spPr bwMode="auto">
          <a:xfrm>
            <a:off x="8220253" y="1823977"/>
            <a:ext cx="8366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fr-FR" sz="2000" b="1" dirty="0">
                <a:solidFill>
                  <a:srgbClr val="191919"/>
                </a:solidFill>
              </a:rPr>
              <a:t>08</a:t>
            </a:r>
          </a:p>
        </p:txBody>
      </p:sp>
      <p:sp>
        <p:nvSpPr>
          <p:cNvPr id="29" name="Rectangle 6">
            <a:extLst>
              <a:ext uri="{FF2B5EF4-FFF2-40B4-BE49-F238E27FC236}">
                <a16:creationId xmlns:a16="http://schemas.microsoft.com/office/drawing/2014/main" id="{7CEDD58E-4428-825A-6C74-8786681931F1}"/>
              </a:ext>
            </a:extLst>
          </p:cNvPr>
          <p:cNvSpPr>
            <a:spLocks noGrp="1" noChangeArrowheads="1"/>
          </p:cNvSpPr>
          <p:nvPr/>
        </p:nvSpPr>
        <p:spPr bwMode="auto">
          <a:xfrm>
            <a:off x="9060567" y="1391323"/>
            <a:ext cx="1900788" cy="126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lr>
                <a:schemeClr val="tx2"/>
              </a:buClr>
              <a:buSzPct val="60000"/>
              <a:buFont typeface="Courier New" pitchFamily="49" charset="0"/>
              <a:buChar char="o"/>
              <a:tabLst>
                <a:tab pos="0" algn="l"/>
              </a:tabLst>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tabLst>
                <a:tab pos="0" algn="l"/>
              </a:tabLst>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tabLst>
                <a:tab pos="0" algn="l"/>
              </a:tabLst>
              <a:defRPr sz="1300">
                <a:solidFill>
                  <a:schemeClr val="tx1"/>
                </a:solidFill>
                <a:latin typeface="Arial" charset="0"/>
              </a:defRPr>
            </a:lvl3pPr>
            <a:lvl4pPr marL="1600200" indent="-228600">
              <a:spcBef>
                <a:spcPct val="20000"/>
              </a:spcBef>
              <a:buFont typeface="Arial" charset="0"/>
              <a:buChar char="–"/>
              <a:tabLst>
                <a:tab pos="0" algn="l"/>
              </a:tabLst>
              <a:defRPr sz="1400">
                <a:solidFill>
                  <a:schemeClr val="tx1"/>
                </a:solidFill>
                <a:latin typeface="Arial" charset="0"/>
              </a:defRPr>
            </a:lvl4pPr>
            <a:lvl5pPr marL="2057400" indent="-228600">
              <a:spcBef>
                <a:spcPct val="20000"/>
              </a:spcBef>
              <a:buFont typeface="Arial" charset="0"/>
              <a:buChar char="»"/>
              <a:tabLst>
                <a:tab pos="0" algn="l"/>
              </a:tabLst>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tabLst>
                <a:tab pos="0" algn="l"/>
              </a:tabLst>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70" b="1" dirty="0">
                <a:solidFill>
                  <a:srgbClr val="191919"/>
                </a:solidFill>
                <a:sym typeface="Arial" charset="0"/>
              </a:rPr>
              <a:t>Taux d'occurrence des interruptions de service non-programmées pour 1000 abonnés  (P 151.1)</a:t>
            </a:r>
          </a:p>
        </p:txBody>
      </p:sp>
      <p:graphicFrame>
        <p:nvGraphicFramePr>
          <p:cNvPr id="30" name="Tableau 29">
            <a:extLst>
              <a:ext uri="{FF2B5EF4-FFF2-40B4-BE49-F238E27FC236}">
                <a16:creationId xmlns:a16="http://schemas.microsoft.com/office/drawing/2014/main" id="{A4A8F8CB-3FE6-ADEF-907D-DC8A77F12EC8}"/>
              </a:ext>
            </a:extLst>
          </p:cNvPr>
          <p:cNvGraphicFramePr>
            <a:graphicFrameLocks noGrp="1"/>
          </p:cNvGraphicFramePr>
          <p:nvPr>
            <p:extLst>
              <p:ext uri="{D42A27DB-BD31-4B8C-83A1-F6EECF244321}">
                <p14:modId xmlns:p14="http://schemas.microsoft.com/office/powerpoint/2010/main" val="236692480"/>
              </p:ext>
            </p:extLst>
          </p:nvPr>
        </p:nvGraphicFramePr>
        <p:xfrm>
          <a:off x="4838516" y="2738293"/>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20000"/>
                    </a:ext>
                  </a:extLst>
                </a:gridCol>
                <a:gridCol w="1218113">
                  <a:extLst>
                    <a:ext uri="{9D8B030D-6E8A-4147-A177-3AD203B41FA5}">
                      <a16:colId xmlns:a16="http://schemas.microsoft.com/office/drawing/2014/main" val="20001"/>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996478793"/>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51614816"/>
                  </a:ext>
                </a:extLst>
              </a:tr>
            </a:tbl>
          </a:graphicData>
        </a:graphic>
      </p:graphicFrame>
      <p:graphicFrame>
        <p:nvGraphicFramePr>
          <p:cNvPr id="31" name="Tableau 30">
            <a:extLst>
              <a:ext uri="{FF2B5EF4-FFF2-40B4-BE49-F238E27FC236}">
                <a16:creationId xmlns:a16="http://schemas.microsoft.com/office/drawing/2014/main" id="{C7D72364-836D-5FDC-92E5-0B8C29611D22}"/>
              </a:ext>
            </a:extLst>
          </p:cNvPr>
          <p:cNvGraphicFramePr>
            <a:graphicFrameLocks noGrp="1"/>
          </p:cNvGraphicFramePr>
          <p:nvPr>
            <p:extLst>
              <p:ext uri="{D42A27DB-BD31-4B8C-83A1-F6EECF244321}">
                <p14:modId xmlns:p14="http://schemas.microsoft.com/office/powerpoint/2010/main" val="790486819"/>
              </p:ext>
            </p:extLst>
          </p:nvPr>
        </p:nvGraphicFramePr>
        <p:xfrm>
          <a:off x="8530309" y="2842894"/>
          <a:ext cx="2503444" cy="1591232"/>
        </p:xfrm>
        <a:graphic>
          <a:graphicData uri="http://schemas.openxmlformats.org/drawingml/2006/table">
            <a:tbl>
              <a:tblPr>
                <a:tableStyleId>{5C22544A-7EE6-4342-B048-85BDC9FD1C3A}</a:tableStyleId>
              </a:tblPr>
              <a:tblGrid>
                <a:gridCol w="1251722">
                  <a:extLst>
                    <a:ext uri="{9D8B030D-6E8A-4147-A177-3AD203B41FA5}">
                      <a16:colId xmlns:a16="http://schemas.microsoft.com/office/drawing/2014/main" val="20000"/>
                    </a:ext>
                  </a:extLst>
                </a:gridCol>
                <a:gridCol w="1251722">
                  <a:extLst>
                    <a:ext uri="{9D8B030D-6E8A-4147-A177-3AD203B41FA5}">
                      <a16:colId xmlns:a16="http://schemas.microsoft.com/office/drawing/2014/main" val="20001"/>
                    </a:ext>
                  </a:extLst>
                </a:gridCol>
              </a:tblGrid>
              <a:tr h="397808">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1,70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1132747"/>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1,36</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1,18</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19244304"/>
                  </a:ext>
                </a:extLst>
              </a:tr>
              <a:tr h="397808">
                <a:tc>
                  <a:txBody>
                    <a:bodyPr/>
                    <a:lstStyle/>
                    <a:p>
                      <a:pPr algn="ctr"/>
                      <a:r>
                        <a:rPr lang="fr-FR" sz="1500" dirty="0">
                          <a:solidFill>
                            <a:srgbClr val="191919"/>
                          </a:solidFill>
                          <a:latin typeface="Arial" panose="020B0604020202020204" pitchFamily="34" charset="0"/>
                          <a:cs typeface="Arial" panose="020B0604020202020204" pitchFamily="34" charset="0"/>
                        </a:rPr>
                        <a:t>1,47</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0,81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ZoneTexte 31">
            <a:extLst>
              <a:ext uri="{FF2B5EF4-FFF2-40B4-BE49-F238E27FC236}">
                <a16:creationId xmlns:a16="http://schemas.microsoft.com/office/drawing/2014/main" id="{7EAE98AA-9210-FF3D-E4E7-D9D2484F677D}"/>
              </a:ext>
            </a:extLst>
          </p:cNvPr>
          <p:cNvSpPr txBox="1"/>
          <p:nvPr/>
        </p:nvSpPr>
        <p:spPr>
          <a:xfrm>
            <a:off x="8159163" y="4881385"/>
            <a:ext cx="3264997" cy="874085"/>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Nombre de coupures d’eau liées au fonctionnement du réseau public dont les abonnés concernés n’ont pas été informés à l’avance</a:t>
            </a:r>
          </a:p>
        </p:txBody>
      </p:sp>
      <p:sp>
        <p:nvSpPr>
          <p:cNvPr id="33" name="ZoneTexte 32">
            <a:extLst>
              <a:ext uri="{FF2B5EF4-FFF2-40B4-BE49-F238E27FC236}">
                <a16:creationId xmlns:a16="http://schemas.microsoft.com/office/drawing/2014/main" id="{A73D7D19-212A-279E-D3A4-1E0642DDA298}"/>
              </a:ext>
            </a:extLst>
          </p:cNvPr>
          <p:cNvSpPr txBox="1"/>
          <p:nvPr/>
        </p:nvSpPr>
        <p:spPr>
          <a:xfrm>
            <a:off x="4406015" y="4620043"/>
            <a:ext cx="3264998" cy="1069524"/>
          </a:xfrm>
          <a:prstGeom prst="rect">
            <a:avLst/>
          </a:prstGeom>
          <a:noFill/>
        </p:spPr>
        <p:txBody>
          <a:bodyPr wrap="square">
            <a:spAutoFit/>
          </a:bodyPr>
          <a:lstStyle/>
          <a:p>
            <a:pPr algn="ctr"/>
            <a:r>
              <a:rPr lang="fr-FR" sz="1270" b="1" dirty="0">
                <a:solidFill>
                  <a:srgbClr val="191919"/>
                </a:solidFill>
                <a:latin typeface="Arial" panose="020B0604020202020204" pitchFamily="34" charset="0"/>
                <a:cs typeface="Arial" panose="020B0604020202020204" pitchFamily="34" charset="0"/>
              </a:rPr>
              <a:t>Pourcentage du nombre d’ouvertures de branchements réalisées dans le délai auquel s’est engagé le service clientèle.</a:t>
            </a:r>
          </a:p>
          <a:p>
            <a:pPr algn="ctr"/>
            <a:r>
              <a:rPr lang="fr-FR" sz="1270" b="1" dirty="0">
                <a:solidFill>
                  <a:srgbClr val="191919"/>
                </a:solidFill>
                <a:latin typeface="Arial" panose="020B0604020202020204" pitchFamily="34" charset="0"/>
                <a:cs typeface="Arial" panose="020B0604020202020204" pitchFamily="34" charset="0"/>
              </a:rPr>
              <a:t>.</a:t>
            </a: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694634" y="3731952"/>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611311" y="4159345"/>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spTree>
    <p:extLst>
      <p:ext uri="{BB962C8B-B14F-4D97-AF65-F5344CB8AC3E}">
        <p14:creationId xmlns:p14="http://schemas.microsoft.com/office/powerpoint/2010/main" val="824887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0E0A6B-A6F6-4CEF-AE55-0BB0EB99F2D0}"/>
              </a:ext>
            </a:extLst>
          </p:cNvPr>
          <p:cNvSpPr>
            <a:spLocks noGrp="1"/>
          </p:cNvSpPr>
          <p:nvPr>
            <p:ph type="sldNum" sz="quarter" idx="12"/>
          </p:nvPr>
        </p:nvSpPr>
        <p:spPr/>
        <p:txBody>
          <a:bodyPr/>
          <a:lstStyle/>
          <a:p>
            <a:pPr rtl="0"/>
            <a:fld id="{3A98EE3D-8CD1-4C3F-BD1C-C98C9596463C}" type="slidenum">
              <a:rPr lang="fr-FR" noProof="0" smtClean="0"/>
              <a:t>26</a:t>
            </a:fld>
            <a:endParaRPr lang="fr-FR" noProof="0" dirty="0"/>
          </a:p>
        </p:txBody>
      </p:sp>
      <p:sp>
        <p:nvSpPr>
          <p:cNvPr id="5" name="Rectangle 4">
            <a:extLst>
              <a:ext uri="{FF2B5EF4-FFF2-40B4-BE49-F238E27FC236}">
                <a16:creationId xmlns:a16="http://schemas.microsoft.com/office/drawing/2014/main" id="{072EF8BD-7EDB-43A4-870A-FFB77349533A}"/>
              </a:ext>
            </a:extLst>
          </p:cNvPr>
          <p:cNvSpPr>
            <a:spLocks noChangeArrowheads="1"/>
          </p:cNvSpPr>
          <p:nvPr/>
        </p:nvSpPr>
        <p:spPr bwMode="auto">
          <a:xfrm>
            <a:off x="312737" y="4384732"/>
            <a:ext cx="3606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fr-FR" altLang="fr-FR" sz="1200" i="0"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Queue en Brie, Le Plessis Trévise  et Pontault Combault </a:t>
            </a:r>
          </a:p>
        </p:txBody>
      </p:sp>
      <p:sp>
        <p:nvSpPr>
          <p:cNvPr id="7" name="Titre 1">
            <a:extLst>
              <a:ext uri="{FF2B5EF4-FFF2-40B4-BE49-F238E27FC236}">
                <a16:creationId xmlns:a16="http://schemas.microsoft.com/office/drawing/2014/main" id="{994A5FDC-347E-40F4-9654-5DE85C88CBCB}"/>
              </a:ext>
            </a:extLst>
          </p:cNvPr>
          <p:cNvSpPr txBox="1">
            <a:spLocks/>
          </p:cNvSpPr>
          <p:nvPr/>
        </p:nvSpPr>
        <p:spPr>
          <a:xfrm>
            <a:off x="2013150" y="91605"/>
            <a:ext cx="7176761" cy="47285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Principaux indicateurs à surveiller</a:t>
            </a:r>
          </a:p>
        </p:txBody>
      </p:sp>
      <p:sp>
        <p:nvSpPr>
          <p:cNvPr id="10" name="Espace réservé du numéro de diapositive 1">
            <a:extLst>
              <a:ext uri="{FF2B5EF4-FFF2-40B4-BE49-F238E27FC236}">
                <a16:creationId xmlns:a16="http://schemas.microsoft.com/office/drawing/2014/main" id="{C33F88E3-8A07-82BA-4884-2F50AEB41B4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26</a:t>
            </a:fld>
            <a:endParaRPr lang="fr-FR" b="1" dirty="0">
              <a:solidFill>
                <a:srgbClr val="191919"/>
              </a:solidFill>
            </a:endParaRPr>
          </a:p>
        </p:txBody>
      </p:sp>
      <p:sp>
        <p:nvSpPr>
          <p:cNvPr id="34" name="Rectangle 5">
            <a:extLst>
              <a:ext uri="{FF2B5EF4-FFF2-40B4-BE49-F238E27FC236}">
                <a16:creationId xmlns:a16="http://schemas.microsoft.com/office/drawing/2014/main" id="{05163DC2-BAE6-4B43-F203-1924F3E9D62B}"/>
              </a:ext>
            </a:extLst>
          </p:cNvPr>
          <p:cNvSpPr>
            <a:spLocks noChangeArrowheads="1"/>
          </p:cNvSpPr>
          <p:nvPr/>
        </p:nvSpPr>
        <p:spPr bwMode="auto">
          <a:xfrm>
            <a:off x="1199251" y="4918517"/>
            <a:ext cx="27294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algn="r" defTabSz="914400" eaLnBrk="0" fontAlgn="base" hangingPunct="0">
              <a:spcBef>
                <a:spcPct val="0"/>
              </a:spcBef>
              <a:spcAft>
                <a:spcPct val="0"/>
              </a:spcAft>
            </a:pPr>
            <a:r>
              <a:rPr lang="fr-FR" altLang="fr-FR" sz="1200" kern="0" dirty="0">
                <a:solidFill>
                  <a:srgbClr val="333399"/>
                </a:solidFill>
                <a:latin typeface="Arial" panose="020B0604020202020204" pitchFamily="34" charset="0"/>
                <a:cs typeface="Arial" panose="020B0604020202020204" pitchFamily="34" charset="0"/>
              </a:rPr>
              <a:t>Roissy en Brie et Pontcarré</a:t>
            </a:r>
          </a:p>
        </p:txBody>
      </p:sp>
      <p:sp>
        <p:nvSpPr>
          <p:cNvPr id="36" name="ZoneTexte 35">
            <a:extLst>
              <a:ext uri="{FF2B5EF4-FFF2-40B4-BE49-F238E27FC236}">
                <a16:creationId xmlns:a16="http://schemas.microsoft.com/office/drawing/2014/main" id="{F4C2B95B-841E-5878-09E4-81BFDDCC1564}"/>
              </a:ext>
            </a:extLst>
          </p:cNvPr>
          <p:cNvSpPr txBox="1"/>
          <p:nvPr/>
        </p:nvSpPr>
        <p:spPr>
          <a:xfrm>
            <a:off x="2115928" y="5345910"/>
            <a:ext cx="1732090" cy="276999"/>
          </a:xfrm>
          <a:prstGeom prst="rect">
            <a:avLst/>
          </a:prstGeom>
          <a:noFill/>
        </p:spPr>
        <p:txBody>
          <a:bodyPr wrap="square">
            <a:spAutoFit/>
          </a:bodyPr>
          <a:lstStyle/>
          <a:p>
            <a:pPr algn="r" defTabSz="914400" eaLnBrk="0" fontAlgn="base" hangingPunct="0">
              <a:spcBef>
                <a:spcPct val="0"/>
              </a:spcBef>
              <a:spcAft>
                <a:spcPct val="0"/>
              </a:spcAft>
            </a:pPr>
            <a:r>
              <a:rPr lang="fr-FR" altLang="fr-FR" sz="1200" b="1" dirty="0">
                <a:solidFill>
                  <a:srgbClr val="333399"/>
                </a:solidFill>
                <a:latin typeface="Arial" panose="020B0604020202020204" pitchFamily="34" charset="0"/>
                <a:cs typeface="Arial" panose="020B0604020202020204" pitchFamily="34" charset="0"/>
              </a:rPr>
              <a:t>Ozoir la Ferrière</a:t>
            </a:r>
          </a:p>
        </p:txBody>
      </p:sp>
      <p:sp>
        <p:nvSpPr>
          <p:cNvPr id="2" name="Google Shape;158;p12">
            <a:extLst>
              <a:ext uri="{FF2B5EF4-FFF2-40B4-BE49-F238E27FC236}">
                <a16:creationId xmlns:a16="http://schemas.microsoft.com/office/drawing/2014/main" id="{21EA8C32-85D1-19C5-97FC-6CA43237C58C}"/>
              </a:ext>
            </a:extLst>
          </p:cNvPr>
          <p:cNvSpPr txBox="1">
            <a:spLocks noChangeArrowheads="1"/>
          </p:cNvSpPr>
          <p:nvPr/>
        </p:nvSpPr>
        <p:spPr bwMode="auto">
          <a:xfrm>
            <a:off x="7248427" y="2047761"/>
            <a:ext cx="3004693" cy="3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00" b="1" noProof="1">
                <a:sym typeface="Arial" charset="0"/>
              </a:rPr>
              <a:t>Analyses physico-chimiques (P 102.1) </a:t>
            </a:r>
          </a:p>
        </p:txBody>
      </p:sp>
      <p:sp>
        <p:nvSpPr>
          <p:cNvPr id="3" name="Google Shape;160;p12">
            <a:extLst>
              <a:ext uri="{FF2B5EF4-FFF2-40B4-BE49-F238E27FC236}">
                <a16:creationId xmlns:a16="http://schemas.microsoft.com/office/drawing/2014/main" id="{D7846720-DC43-077A-6E67-C18A4BDF2354}"/>
              </a:ext>
            </a:extLst>
          </p:cNvPr>
          <p:cNvSpPr txBox="1">
            <a:spLocks noChangeArrowheads="1"/>
          </p:cNvSpPr>
          <p:nvPr/>
        </p:nvSpPr>
        <p:spPr bwMode="auto">
          <a:xfrm>
            <a:off x="3598161" y="2030480"/>
            <a:ext cx="3069439" cy="3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SzPct val="60000"/>
              <a:buFont typeface="Courier New" pitchFamily="49" charset="0"/>
              <a:buChar char="o"/>
              <a:defRPr sz="2100">
                <a:solidFill>
                  <a:schemeClr val="tx1"/>
                </a:solidFill>
                <a:latin typeface="Arial" charset="0"/>
              </a:defRPr>
            </a:lvl1pPr>
            <a:lvl2pPr marL="742950" indent="-285750">
              <a:spcBef>
                <a:spcPct val="20000"/>
              </a:spcBef>
              <a:buClr>
                <a:srgbClr val="F20000"/>
              </a:buClr>
              <a:buSzPct val="60000"/>
              <a:buFont typeface="Courier New" pitchFamily="49" charset="0"/>
              <a:buChar char="o"/>
              <a:defRPr i="1">
                <a:solidFill>
                  <a:srgbClr val="E2001A"/>
                </a:solidFill>
                <a:latin typeface="Arial" charset="0"/>
              </a:defRPr>
            </a:lvl2pPr>
            <a:lvl3pPr marL="1143000" indent="-228600">
              <a:spcBef>
                <a:spcPct val="20000"/>
              </a:spcBef>
              <a:buClr>
                <a:srgbClr val="F20000"/>
              </a:buClr>
              <a:buSzPct val="50000"/>
              <a:buFont typeface="Courier New" pitchFamily="49" charset="0"/>
              <a:buChar char="o"/>
              <a:defRPr sz="1300">
                <a:solidFill>
                  <a:schemeClr val="tx1"/>
                </a:solidFill>
                <a:latin typeface="Arial" charset="0"/>
              </a:defRPr>
            </a:lvl3pPr>
            <a:lvl4pPr marL="1600200" indent="-228600">
              <a:spcBef>
                <a:spcPct val="20000"/>
              </a:spcBef>
              <a:buFont typeface="Arial" charset="0"/>
              <a:buChar char="–"/>
              <a:defRPr sz="1400">
                <a:solidFill>
                  <a:schemeClr val="tx1"/>
                </a:solidFill>
                <a:latin typeface="Arial" charset="0"/>
              </a:defRPr>
            </a:lvl4pPr>
            <a:lvl5pPr marL="2057400" indent="-228600">
              <a:spcBef>
                <a:spcPct val="20000"/>
              </a:spcBef>
              <a:buFont typeface="Arial" charset="0"/>
              <a:buChar char="»"/>
              <a:defRPr sz="1400">
                <a:solidFill>
                  <a:schemeClr val="tx1"/>
                </a:solidFill>
                <a:latin typeface="Arial" charset="0"/>
              </a:defRPr>
            </a:lvl5pPr>
            <a:lvl6pPr marL="2514600" indent="-228600" defTabSz="1041400"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1041400"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1041400"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1041400" eaLnBrk="0" fontAlgn="base" hangingPunct="0">
              <a:spcBef>
                <a:spcPct val="20000"/>
              </a:spcBef>
              <a:spcAft>
                <a:spcPct val="0"/>
              </a:spcAft>
              <a:buFont typeface="Arial" charset="0"/>
              <a:buChar char="»"/>
              <a:defRPr sz="1400">
                <a:solidFill>
                  <a:schemeClr val="tx1"/>
                </a:solidFill>
                <a:latin typeface="Arial" charset="0"/>
              </a:defRPr>
            </a:lvl9pPr>
          </a:lstStyle>
          <a:p>
            <a:pPr algn="ctr" eaLnBrk="1" hangingPunct="1">
              <a:spcBef>
                <a:spcPct val="0"/>
              </a:spcBef>
              <a:buClr>
                <a:srgbClr val="606060"/>
              </a:buClr>
              <a:buSzPts val="1800"/>
              <a:buFont typeface="Arial" charset="0"/>
              <a:buNone/>
            </a:pPr>
            <a:r>
              <a:rPr lang="fr-FR" altLang="fr-FR" sz="1200" b="1" noProof="1">
                <a:sym typeface="Arial" charset="0"/>
              </a:rPr>
              <a:t>Analyses microbiologiques  (P 101.1) </a:t>
            </a:r>
          </a:p>
        </p:txBody>
      </p:sp>
      <p:pic>
        <p:nvPicPr>
          <p:cNvPr id="6" name="Picture 33" descr="S:\Direction Exploitation France\Acces_restreint\Mesure_Performance\MOA\RAD\1-Chantiers\2 -Trames\PPT\Infographie_png\valid_eau_bleu.png">
            <a:extLst>
              <a:ext uri="{FF2B5EF4-FFF2-40B4-BE49-F238E27FC236}">
                <a16:creationId xmlns:a16="http://schemas.microsoft.com/office/drawing/2014/main" id="{C792560E-3F8B-2BA8-B96E-AE8B3B7D1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7096" y="2341473"/>
            <a:ext cx="1256922" cy="117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4" descr="S:\Direction Exploitation France\Acces_restreint\Mesure_Performance\MOA\RAD\1-Chantiers\2 -Trames\PPT\Infographie_png\valid_eau_verte.png">
            <a:extLst>
              <a:ext uri="{FF2B5EF4-FFF2-40B4-BE49-F238E27FC236}">
                <a16:creationId xmlns:a16="http://schemas.microsoft.com/office/drawing/2014/main" id="{91FB5E69-9FC7-2D7D-4646-F0330E088B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6230" y="2341473"/>
            <a:ext cx="1267000" cy="117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11">
            <a:extLst>
              <a:ext uri="{FF2B5EF4-FFF2-40B4-BE49-F238E27FC236}">
                <a16:creationId xmlns:a16="http://schemas.microsoft.com/office/drawing/2014/main" id="{80A56A77-4B16-AEA3-5C9B-D1759C78DE5C}"/>
              </a:ext>
            </a:extLst>
          </p:cNvPr>
          <p:cNvSpPr txBox="1"/>
          <p:nvPr/>
        </p:nvSpPr>
        <p:spPr>
          <a:xfrm>
            <a:off x="936730" y="1038516"/>
            <a:ext cx="10318539" cy="1041567"/>
          </a:xfrm>
          <a:prstGeom prst="rect">
            <a:avLst/>
          </a:prstGeom>
          <a:noFill/>
        </p:spPr>
        <p:txBody>
          <a:bodyPr wrap="square">
            <a:spAutoFit/>
          </a:bodyPr>
          <a:lstStyle/>
          <a:p>
            <a:pPr algn="just"/>
            <a:r>
              <a:rPr lang="fr-FR" altLang="fr-FR" sz="1270" dirty="0">
                <a:solidFill>
                  <a:srgbClr val="191919"/>
                </a:solidFill>
                <a:latin typeface="Arial" panose="020B0604020202020204" pitchFamily="34" charset="0"/>
                <a:cs typeface="Arial" panose="020B0604020202020204" pitchFamily="34" charset="0"/>
              </a:rPr>
              <a:t>La qualité de l’eau est mesurée par l’indicateur réglementaire de conformité des prélèvements. Il est calculé par le rapport entre le nombre de prélèvements conformes sur le nombre de prélèvements réalisés et concerne les prélèvements réalisés par l’ARS dans le cadre du Contrôle sanitaire</a:t>
            </a:r>
            <a:r>
              <a:rPr lang="fr-FR" altLang="fr-FR" sz="1814" dirty="0">
                <a:solidFill>
                  <a:srgbClr val="191919"/>
                </a:solidFill>
                <a:latin typeface="Arial" panose="020B0604020202020204" pitchFamily="34" charset="0"/>
                <a:cs typeface="Arial" panose="020B0604020202020204" pitchFamily="34" charset="0"/>
              </a:rPr>
              <a:t>. </a:t>
            </a:r>
            <a:r>
              <a:rPr lang="fr-FR" altLang="fr-FR" sz="1270" dirty="0">
                <a:solidFill>
                  <a:srgbClr val="191919"/>
                </a:solidFill>
                <a:latin typeface="Arial" panose="020B0604020202020204" pitchFamily="34" charset="0"/>
                <a:cs typeface="Arial" panose="020B0604020202020204" pitchFamily="34" charset="0"/>
              </a:rPr>
              <a:t>Les données de la commune sont les suivantes :</a:t>
            </a:r>
          </a:p>
          <a:p>
            <a:pPr algn="just"/>
            <a:endParaRPr lang="fr-FR" altLang="fr-FR" sz="1814" dirty="0">
              <a:latin typeface="Arial" panose="020B0604020202020204" pitchFamily="34" charset="0"/>
              <a:cs typeface="Arial" panose="020B0604020202020204" pitchFamily="34" charset="0"/>
            </a:endParaRPr>
          </a:p>
        </p:txBody>
      </p:sp>
      <p:graphicFrame>
        <p:nvGraphicFramePr>
          <p:cNvPr id="13" name="Tableau 12">
            <a:extLst>
              <a:ext uri="{FF2B5EF4-FFF2-40B4-BE49-F238E27FC236}">
                <a16:creationId xmlns:a16="http://schemas.microsoft.com/office/drawing/2014/main" id="{304925AE-A1D6-C76B-791F-3C969F6B671A}"/>
              </a:ext>
            </a:extLst>
          </p:cNvPr>
          <p:cNvGraphicFramePr>
            <a:graphicFrameLocks noGrp="1"/>
          </p:cNvGraphicFramePr>
          <p:nvPr>
            <p:extLst>
              <p:ext uri="{D42A27DB-BD31-4B8C-83A1-F6EECF244321}">
                <p14:modId xmlns:p14="http://schemas.microsoft.com/office/powerpoint/2010/main" val="397905592"/>
              </p:ext>
            </p:extLst>
          </p:nvPr>
        </p:nvGraphicFramePr>
        <p:xfrm>
          <a:off x="3987444" y="3973815"/>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bl>
          </a:graphicData>
        </a:graphic>
      </p:graphicFrame>
      <p:graphicFrame>
        <p:nvGraphicFramePr>
          <p:cNvPr id="14" name="Tableau 13">
            <a:extLst>
              <a:ext uri="{FF2B5EF4-FFF2-40B4-BE49-F238E27FC236}">
                <a16:creationId xmlns:a16="http://schemas.microsoft.com/office/drawing/2014/main" id="{A40FA245-AAF8-BFFF-1BDE-4294A169E0AB}"/>
              </a:ext>
            </a:extLst>
          </p:cNvPr>
          <p:cNvGraphicFramePr>
            <a:graphicFrameLocks noGrp="1"/>
          </p:cNvGraphicFramePr>
          <p:nvPr>
            <p:extLst>
              <p:ext uri="{D42A27DB-BD31-4B8C-83A1-F6EECF244321}">
                <p14:modId xmlns:p14="http://schemas.microsoft.com/office/powerpoint/2010/main" val="2865103067"/>
              </p:ext>
            </p:extLst>
          </p:nvPr>
        </p:nvGraphicFramePr>
        <p:xfrm>
          <a:off x="7311669" y="3973815"/>
          <a:ext cx="2436226" cy="1745164"/>
        </p:xfrm>
        <a:graphic>
          <a:graphicData uri="http://schemas.openxmlformats.org/drawingml/2006/table">
            <a:tbl>
              <a:tblPr>
                <a:tableStyleId>{5C22544A-7EE6-4342-B048-85BDC9FD1C3A}</a:tableStyleId>
              </a:tblPr>
              <a:tblGrid>
                <a:gridCol w="1218113">
                  <a:extLst>
                    <a:ext uri="{9D8B030D-6E8A-4147-A177-3AD203B41FA5}">
                      <a16:colId xmlns:a16="http://schemas.microsoft.com/office/drawing/2014/main" val="1097373662"/>
                    </a:ext>
                  </a:extLst>
                </a:gridCol>
                <a:gridCol w="1218113">
                  <a:extLst>
                    <a:ext uri="{9D8B030D-6E8A-4147-A177-3AD203B41FA5}">
                      <a16:colId xmlns:a16="http://schemas.microsoft.com/office/drawing/2014/main" val="1230710414"/>
                    </a:ext>
                  </a:extLst>
                </a:gridCol>
              </a:tblGrid>
              <a:tr h="436291">
                <a:tc>
                  <a:txBody>
                    <a:bodyPr/>
                    <a:lstStyle/>
                    <a:p>
                      <a:pPr algn="ctr"/>
                      <a:r>
                        <a:rPr lang="fr-FR" sz="1500" b="1" dirty="0">
                          <a:solidFill>
                            <a:srgbClr val="191919"/>
                          </a:solidFill>
                          <a:latin typeface="Arial" panose="020B0604020202020204" pitchFamily="34" charset="0"/>
                          <a:cs typeface="Arial" panose="020B0604020202020204" pitchFamily="34" charset="0"/>
                        </a:rPr>
                        <a:t>2020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b="1" dirty="0">
                          <a:solidFill>
                            <a:srgbClr val="191919"/>
                          </a:solidFill>
                          <a:latin typeface="Arial" panose="020B0604020202020204" pitchFamily="34" charset="0"/>
                          <a:cs typeface="Arial" panose="020B0604020202020204" pitchFamily="34" charset="0"/>
                        </a:rPr>
                        <a:t>2021</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27833497"/>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693174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85007071"/>
                  </a:ext>
                </a:extLst>
              </a:tr>
              <a:tr h="436291">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a:r>
                        <a:rPr lang="fr-FR" sz="1500" dirty="0">
                          <a:solidFill>
                            <a:srgbClr val="191919"/>
                          </a:solidFill>
                          <a:latin typeface="Arial" panose="020B0604020202020204" pitchFamily="34" charset="0"/>
                          <a:cs typeface="Arial" panose="020B0604020202020204" pitchFamily="34" charset="0"/>
                        </a:rPr>
                        <a:t>100%</a:t>
                      </a:r>
                    </a:p>
                  </a:txBody>
                  <a:tcPr marL="82931" marR="82931" marT="41465" marB="41465"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21629213"/>
                  </a:ext>
                </a:extLst>
              </a:tr>
            </a:tbl>
          </a:graphicData>
        </a:graphic>
      </p:graphicFrame>
    </p:spTree>
    <p:extLst>
      <p:ext uri="{BB962C8B-B14F-4D97-AF65-F5344CB8AC3E}">
        <p14:creationId xmlns:p14="http://schemas.microsoft.com/office/powerpoint/2010/main" val="3913185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27</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400110"/>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Données financières</a:t>
            </a:r>
          </a:p>
        </p:txBody>
      </p:sp>
    </p:spTree>
    <p:extLst>
      <p:ext uri="{BB962C8B-B14F-4D97-AF65-F5344CB8AC3E}">
        <p14:creationId xmlns:p14="http://schemas.microsoft.com/office/powerpoint/2010/main" val="135883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72FFD15-7827-4376-B602-59DC482D7B6D}"/>
              </a:ext>
            </a:extLst>
          </p:cNvPr>
          <p:cNvSpPr>
            <a:spLocks noGrp="1"/>
          </p:cNvSpPr>
          <p:nvPr>
            <p:ph type="sldNum" sz="quarter" idx="12"/>
          </p:nvPr>
        </p:nvSpPr>
        <p:spPr/>
        <p:txBody>
          <a:bodyPr/>
          <a:lstStyle/>
          <a:p>
            <a:pPr rtl="0"/>
            <a:fld id="{3A98EE3D-8CD1-4C3F-BD1C-C98C9596463C}" type="slidenum">
              <a:rPr lang="fr-FR" noProof="0" smtClean="0"/>
              <a:t>28</a:t>
            </a:fld>
            <a:endParaRPr lang="fr-FR" noProof="0" dirty="0"/>
          </a:p>
        </p:txBody>
      </p:sp>
      <p:sp>
        <p:nvSpPr>
          <p:cNvPr id="6" name="Titre 1">
            <a:extLst>
              <a:ext uri="{FF2B5EF4-FFF2-40B4-BE49-F238E27FC236}">
                <a16:creationId xmlns:a16="http://schemas.microsoft.com/office/drawing/2014/main" id="{A8192AE2-B3FC-4421-ABB7-617588D3D245}"/>
              </a:ext>
            </a:extLst>
          </p:cNvPr>
          <p:cNvSpPr txBox="1">
            <a:spLocks/>
          </p:cNvSpPr>
          <p:nvPr/>
        </p:nvSpPr>
        <p:spPr>
          <a:xfrm>
            <a:off x="1731145" y="153599"/>
            <a:ext cx="8009137" cy="441205"/>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Budget eau potable (M49)</a:t>
            </a:r>
            <a:br>
              <a:rPr kumimoji="0" lang="fr-FR" sz="3000" b="1" i="0" u="none" strike="noStrike" kern="0" cap="small" spc="0" normalizeH="0" baseline="0" noProof="0" dirty="0">
                <a:ln>
                  <a:noFill/>
                </a:ln>
                <a:solidFill>
                  <a:srgbClr val="3B5D19"/>
                </a:solidFill>
                <a:effectLst/>
                <a:uLnTx/>
                <a:uFillTx/>
                <a:latin typeface="Calibri" pitchFamily="34" charset="0"/>
              </a:rPr>
            </a:br>
            <a:endParaRPr kumimoji="0" lang="fr-FR" sz="3000" b="0" i="0" u="none" strike="noStrike" kern="0" cap="small" spc="0" normalizeH="0" baseline="0" noProof="0" dirty="0">
              <a:ln>
                <a:noFill/>
              </a:ln>
              <a:solidFill>
                <a:srgbClr val="3B5D19"/>
              </a:solidFill>
              <a:effectLst/>
              <a:uLnTx/>
              <a:uFillTx/>
              <a:latin typeface="Calibri" pitchFamily="34" charset="0"/>
            </a:endParaRPr>
          </a:p>
        </p:txBody>
      </p:sp>
      <p:sp>
        <p:nvSpPr>
          <p:cNvPr id="5" name="Espace réservé du numéro de diapositive 1">
            <a:extLst>
              <a:ext uri="{FF2B5EF4-FFF2-40B4-BE49-F238E27FC236}">
                <a16:creationId xmlns:a16="http://schemas.microsoft.com/office/drawing/2014/main" id="{61054BFF-F602-5E36-DF27-569F7B77829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28</a:t>
            </a:fld>
            <a:endParaRPr lang="fr-FR" b="1" dirty="0">
              <a:solidFill>
                <a:srgbClr val="191919"/>
              </a:solidFill>
            </a:endParaRPr>
          </a:p>
        </p:txBody>
      </p:sp>
      <p:pic>
        <p:nvPicPr>
          <p:cNvPr id="3" name="Image 2">
            <a:extLst>
              <a:ext uri="{FF2B5EF4-FFF2-40B4-BE49-F238E27FC236}">
                <a16:creationId xmlns:a16="http://schemas.microsoft.com/office/drawing/2014/main" id="{8BD13588-DA64-A0F4-5202-8D90BDC64605}"/>
              </a:ext>
            </a:extLst>
          </p:cNvPr>
          <p:cNvPicPr>
            <a:picLocks noChangeAspect="1"/>
          </p:cNvPicPr>
          <p:nvPr/>
        </p:nvPicPr>
        <p:blipFill>
          <a:blip r:embed="rId2"/>
          <a:stretch>
            <a:fillRect/>
          </a:stretch>
        </p:blipFill>
        <p:spPr>
          <a:xfrm>
            <a:off x="1311579" y="1338470"/>
            <a:ext cx="6362700" cy="4419600"/>
          </a:xfrm>
          <a:prstGeom prst="rect">
            <a:avLst/>
          </a:prstGeom>
        </p:spPr>
      </p:pic>
      <p:sp>
        <p:nvSpPr>
          <p:cNvPr id="8" name="Rectangle 7">
            <a:extLst>
              <a:ext uri="{FF2B5EF4-FFF2-40B4-BE49-F238E27FC236}">
                <a16:creationId xmlns:a16="http://schemas.microsoft.com/office/drawing/2014/main" id="{639575EF-32B4-4583-38CE-E1EB6870C2C4}"/>
              </a:ext>
            </a:extLst>
          </p:cNvPr>
          <p:cNvSpPr/>
          <p:nvPr/>
        </p:nvSpPr>
        <p:spPr>
          <a:xfrm>
            <a:off x="8053846" y="2940627"/>
            <a:ext cx="3372872" cy="1911677"/>
          </a:xfrm>
          <a:prstGeom prst="rect">
            <a:avLst/>
          </a:prstGeom>
        </p:spPr>
        <p:txBody>
          <a:bodyPr wrap="square">
            <a:spAutoFit/>
          </a:bodyPr>
          <a:lstStyle/>
          <a:p>
            <a:pPr marR="163550" algn="just">
              <a:spcBef>
                <a:spcPts val="544"/>
              </a:spcBef>
              <a:spcAft>
                <a:spcPts val="544"/>
              </a:spcAft>
            </a:pPr>
            <a:r>
              <a:rPr lang="fr-FR" sz="1451" dirty="0">
                <a:solidFill>
                  <a:srgbClr val="191919"/>
                </a:solidFill>
                <a:latin typeface="Arial" panose="020B0604020202020204" pitchFamily="34" charset="0"/>
                <a:ea typeface="Times New Roman" panose="02020603050405020304" pitchFamily="18" charset="0"/>
              </a:rPr>
              <a:t>Les recettes d’exploitation au compte administratif 2021 s’élèvent à 1 413 K€ H.T.</a:t>
            </a:r>
          </a:p>
          <a:p>
            <a:pPr marR="163550" algn="just">
              <a:spcBef>
                <a:spcPts val="544"/>
              </a:spcBef>
              <a:spcAft>
                <a:spcPts val="544"/>
              </a:spcAft>
            </a:pPr>
            <a:r>
              <a:rPr lang="fr-FR" sz="1451" dirty="0">
                <a:solidFill>
                  <a:srgbClr val="191919"/>
                </a:solidFill>
                <a:latin typeface="Arial" panose="020B0604020202020204" pitchFamily="34" charset="0"/>
                <a:ea typeface="Times New Roman" panose="02020603050405020304" pitchFamily="18" charset="0"/>
              </a:rPr>
              <a:t>Les charges s’élèvent à 280 k€ HT. </a:t>
            </a:r>
          </a:p>
          <a:p>
            <a:pPr marR="163550" algn="just">
              <a:spcBef>
                <a:spcPts val="544"/>
              </a:spcBef>
              <a:spcAft>
                <a:spcPts val="544"/>
              </a:spcAft>
            </a:pPr>
            <a:r>
              <a:rPr lang="fr-FR" sz="1451" dirty="0">
                <a:solidFill>
                  <a:srgbClr val="191919"/>
                </a:solidFill>
                <a:latin typeface="Arial" panose="020B0604020202020204" pitchFamily="34" charset="0"/>
                <a:ea typeface="Times New Roman" panose="02020603050405020304" pitchFamily="18" charset="0"/>
              </a:rPr>
              <a:t>Il en découle une épargne brute de 1 132 k€ et une épargne nette de  596 k€.</a:t>
            </a:r>
          </a:p>
        </p:txBody>
      </p:sp>
    </p:spTree>
    <p:extLst>
      <p:ext uri="{BB962C8B-B14F-4D97-AF65-F5344CB8AC3E}">
        <p14:creationId xmlns:p14="http://schemas.microsoft.com/office/powerpoint/2010/main" val="307879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72FFD15-7827-4376-B602-59DC482D7B6D}"/>
              </a:ext>
            </a:extLst>
          </p:cNvPr>
          <p:cNvSpPr>
            <a:spLocks noGrp="1"/>
          </p:cNvSpPr>
          <p:nvPr>
            <p:ph type="sldNum" sz="quarter" idx="12"/>
          </p:nvPr>
        </p:nvSpPr>
        <p:spPr/>
        <p:txBody>
          <a:bodyPr/>
          <a:lstStyle/>
          <a:p>
            <a:pPr rtl="0"/>
            <a:fld id="{3A98EE3D-8CD1-4C3F-BD1C-C98C9596463C}" type="slidenum">
              <a:rPr lang="fr-FR" noProof="0" smtClean="0"/>
              <a:t>29</a:t>
            </a:fld>
            <a:endParaRPr lang="fr-FR" noProof="0" dirty="0"/>
          </a:p>
        </p:txBody>
      </p:sp>
      <p:sp>
        <p:nvSpPr>
          <p:cNvPr id="6" name="Titre 1">
            <a:extLst>
              <a:ext uri="{FF2B5EF4-FFF2-40B4-BE49-F238E27FC236}">
                <a16:creationId xmlns:a16="http://schemas.microsoft.com/office/drawing/2014/main" id="{A8192AE2-B3FC-4421-ABB7-617588D3D245}"/>
              </a:ext>
            </a:extLst>
          </p:cNvPr>
          <p:cNvSpPr txBox="1">
            <a:spLocks/>
          </p:cNvSpPr>
          <p:nvPr/>
        </p:nvSpPr>
        <p:spPr>
          <a:xfrm>
            <a:off x="1731145" y="153599"/>
            <a:ext cx="8009137" cy="441205"/>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Recettes du service pour le syndicat</a:t>
            </a:r>
            <a:br>
              <a:rPr kumimoji="0" lang="fr-FR" sz="3000" b="1" i="0" u="none" strike="noStrike" kern="0" cap="small" spc="0" normalizeH="0" baseline="0" noProof="0" dirty="0">
                <a:ln>
                  <a:noFill/>
                </a:ln>
                <a:solidFill>
                  <a:srgbClr val="3B5D19"/>
                </a:solidFill>
                <a:effectLst/>
                <a:uLnTx/>
                <a:uFillTx/>
                <a:latin typeface="Calibri" pitchFamily="34" charset="0"/>
              </a:rPr>
            </a:br>
            <a:endParaRPr kumimoji="0" lang="fr-FR" sz="3000" b="0" i="0" u="none" strike="noStrike" kern="0" cap="small" spc="0" normalizeH="0" baseline="0" noProof="0" dirty="0">
              <a:ln>
                <a:noFill/>
              </a:ln>
              <a:solidFill>
                <a:srgbClr val="3B5D19"/>
              </a:solidFill>
              <a:effectLst/>
              <a:uLnTx/>
              <a:uFillTx/>
              <a:latin typeface="Calibri" pitchFamily="34" charset="0"/>
            </a:endParaRPr>
          </a:p>
        </p:txBody>
      </p:sp>
      <p:sp>
        <p:nvSpPr>
          <p:cNvPr id="7" name="Rectangle 2">
            <a:extLst>
              <a:ext uri="{FF2B5EF4-FFF2-40B4-BE49-F238E27FC236}">
                <a16:creationId xmlns:a16="http://schemas.microsoft.com/office/drawing/2014/main" id="{89EC964B-2749-47AD-8F23-BCE6299177C7}"/>
              </a:ext>
            </a:extLst>
          </p:cNvPr>
          <p:cNvSpPr txBox="1">
            <a:spLocks noChangeArrowheads="1"/>
          </p:cNvSpPr>
          <p:nvPr/>
        </p:nvSpPr>
        <p:spPr bwMode="auto">
          <a:xfrm>
            <a:off x="1847056" y="4270764"/>
            <a:ext cx="8497888" cy="819150"/>
          </a:xfrm>
          <a:prstGeom prst="rect">
            <a:avLst/>
          </a:prstGeom>
          <a:noFill/>
          <a:ln>
            <a:miter lim="800000"/>
            <a:headEnd/>
            <a:tailEnd/>
          </a:ln>
        </p:spPr>
        <p:txBody>
          <a:bodyPr/>
          <a:lstStyle/>
          <a:p>
            <a:pPr marL="342900" indent="-342900" algn="just" defTabSz="914400" fontAlgn="base">
              <a:spcBef>
                <a:spcPct val="20000"/>
              </a:spcBef>
              <a:spcAft>
                <a:spcPct val="0"/>
              </a:spcAft>
              <a:buFont typeface="Wingdings" pitchFamily="2" charset="2"/>
              <a:buChar char="ü"/>
              <a:defRPr/>
            </a:pPr>
            <a:r>
              <a:rPr lang="fr-FR" sz="1600" b="1" kern="0" dirty="0">
                <a:solidFill>
                  <a:srgbClr val="000000"/>
                </a:solidFill>
                <a:latin typeface="Arial" panose="020B0604020202020204" pitchFamily="34" charset="0"/>
                <a:cs typeface="Arial" panose="020B0604020202020204" pitchFamily="34" charset="0"/>
              </a:rPr>
              <a:t>En 2021, les produits de la facturation pour la collectivité s’élevaient à 1 413 k€, soit +13% par rapport à 2020.</a:t>
            </a:r>
          </a:p>
          <a:p>
            <a:pPr marL="342900" indent="-342900" algn="just" defTabSz="914400" fontAlgn="base">
              <a:spcBef>
                <a:spcPct val="20000"/>
              </a:spcBef>
              <a:spcAft>
                <a:spcPct val="0"/>
              </a:spcAft>
              <a:buFont typeface="Wingdings" pitchFamily="2" charset="2"/>
              <a:buChar char="ü"/>
              <a:defRPr/>
            </a:pPr>
            <a:endParaRPr lang="fr-FR" sz="1600" b="1" kern="0" dirty="0">
              <a:solidFill>
                <a:srgbClr val="000000"/>
              </a:solidFill>
              <a:latin typeface="Calibri" pitchFamily="34" charset="0"/>
              <a:cs typeface="Arial" pitchFamily="34" charset="0"/>
            </a:endParaRPr>
          </a:p>
        </p:txBody>
      </p:sp>
      <p:pic>
        <p:nvPicPr>
          <p:cNvPr id="2" name="Image 1">
            <a:extLst>
              <a:ext uri="{FF2B5EF4-FFF2-40B4-BE49-F238E27FC236}">
                <a16:creationId xmlns:a16="http://schemas.microsoft.com/office/drawing/2014/main" id="{F38D1EB7-37A1-125C-D8CC-5A5940BA71EA}"/>
              </a:ext>
            </a:extLst>
          </p:cNvPr>
          <p:cNvPicPr>
            <a:picLocks noChangeAspect="1"/>
          </p:cNvPicPr>
          <p:nvPr/>
        </p:nvPicPr>
        <p:blipFill>
          <a:blip r:embed="rId2"/>
          <a:stretch>
            <a:fillRect/>
          </a:stretch>
        </p:blipFill>
        <p:spPr>
          <a:xfrm>
            <a:off x="1241425" y="1882775"/>
            <a:ext cx="9956800" cy="1873250"/>
          </a:xfrm>
          <a:prstGeom prst="rect">
            <a:avLst/>
          </a:prstGeom>
        </p:spPr>
      </p:pic>
      <p:sp>
        <p:nvSpPr>
          <p:cNvPr id="5" name="Espace réservé du numéro de diapositive 1">
            <a:extLst>
              <a:ext uri="{FF2B5EF4-FFF2-40B4-BE49-F238E27FC236}">
                <a16:creationId xmlns:a16="http://schemas.microsoft.com/office/drawing/2014/main" id="{61054BFF-F602-5E36-DF27-569F7B77829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29</a:t>
            </a:fld>
            <a:endParaRPr lang="fr-FR" b="1" dirty="0">
              <a:solidFill>
                <a:srgbClr val="191919"/>
              </a:solidFill>
            </a:endParaRPr>
          </a:p>
        </p:txBody>
      </p:sp>
    </p:spTree>
    <p:extLst>
      <p:ext uri="{BB962C8B-B14F-4D97-AF65-F5344CB8AC3E}">
        <p14:creationId xmlns:p14="http://schemas.microsoft.com/office/powerpoint/2010/main" val="78810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707886"/>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CARACTERISTIQUES TECHNIQUES </a:t>
            </a:r>
          </a:p>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DU SERVICE</a:t>
            </a:r>
          </a:p>
        </p:txBody>
      </p:sp>
    </p:spTree>
    <p:extLst>
      <p:ext uri="{BB962C8B-B14F-4D97-AF65-F5344CB8AC3E}">
        <p14:creationId xmlns:p14="http://schemas.microsoft.com/office/powerpoint/2010/main" val="1779181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72FFD15-7827-4376-B602-59DC482D7B6D}"/>
              </a:ext>
            </a:extLst>
          </p:cNvPr>
          <p:cNvSpPr>
            <a:spLocks noGrp="1"/>
          </p:cNvSpPr>
          <p:nvPr>
            <p:ph type="sldNum" sz="quarter" idx="12"/>
          </p:nvPr>
        </p:nvSpPr>
        <p:spPr/>
        <p:txBody>
          <a:bodyPr/>
          <a:lstStyle/>
          <a:p>
            <a:pPr rtl="0"/>
            <a:fld id="{3A98EE3D-8CD1-4C3F-BD1C-C98C9596463C}" type="slidenum">
              <a:rPr lang="fr-FR" noProof="0" smtClean="0"/>
              <a:t>30</a:t>
            </a:fld>
            <a:endParaRPr lang="fr-FR" noProof="0" dirty="0"/>
          </a:p>
        </p:txBody>
      </p:sp>
      <p:sp>
        <p:nvSpPr>
          <p:cNvPr id="6" name="Titre 1">
            <a:extLst>
              <a:ext uri="{FF2B5EF4-FFF2-40B4-BE49-F238E27FC236}">
                <a16:creationId xmlns:a16="http://schemas.microsoft.com/office/drawing/2014/main" id="{A8192AE2-B3FC-4421-ABB7-617588D3D245}"/>
              </a:ext>
            </a:extLst>
          </p:cNvPr>
          <p:cNvSpPr txBox="1">
            <a:spLocks/>
          </p:cNvSpPr>
          <p:nvPr/>
        </p:nvSpPr>
        <p:spPr>
          <a:xfrm>
            <a:off x="1731145" y="153599"/>
            <a:ext cx="8009137" cy="441205"/>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Financement des investissements</a:t>
            </a:r>
            <a:br>
              <a:rPr kumimoji="0" lang="fr-FR" sz="3000" b="1" i="0" u="none" strike="noStrike" kern="0" cap="small" spc="0" normalizeH="0" baseline="0" noProof="0" dirty="0">
                <a:ln>
                  <a:noFill/>
                </a:ln>
                <a:solidFill>
                  <a:srgbClr val="3B5D19"/>
                </a:solidFill>
                <a:effectLst/>
                <a:uLnTx/>
                <a:uFillTx/>
                <a:latin typeface="Calibri" pitchFamily="34" charset="0"/>
              </a:rPr>
            </a:br>
            <a:endParaRPr kumimoji="0" lang="fr-FR" sz="3000" b="0" i="0" u="none" strike="noStrike" kern="0" cap="small" spc="0" normalizeH="0" baseline="0" noProof="0" dirty="0">
              <a:ln>
                <a:noFill/>
              </a:ln>
              <a:solidFill>
                <a:srgbClr val="3B5D19"/>
              </a:solidFill>
              <a:effectLst/>
              <a:uLnTx/>
              <a:uFillTx/>
              <a:latin typeface="Calibri" pitchFamily="34" charset="0"/>
            </a:endParaRPr>
          </a:p>
        </p:txBody>
      </p:sp>
      <p:sp>
        <p:nvSpPr>
          <p:cNvPr id="5" name="Espace réservé du numéro de diapositive 1">
            <a:extLst>
              <a:ext uri="{FF2B5EF4-FFF2-40B4-BE49-F238E27FC236}">
                <a16:creationId xmlns:a16="http://schemas.microsoft.com/office/drawing/2014/main" id="{61054BFF-F602-5E36-DF27-569F7B77829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30</a:t>
            </a:fld>
            <a:endParaRPr lang="fr-FR" b="1" dirty="0">
              <a:solidFill>
                <a:srgbClr val="191919"/>
              </a:solidFill>
            </a:endParaRPr>
          </a:p>
        </p:txBody>
      </p:sp>
      <p:pic>
        <p:nvPicPr>
          <p:cNvPr id="2" name="Image 1">
            <a:extLst>
              <a:ext uri="{FF2B5EF4-FFF2-40B4-BE49-F238E27FC236}">
                <a16:creationId xmlns:a16="http://schemas.microsoft.com/office/drawing/2014/main" id="{45D16FD9-86E0-655C-406B-D2E02D771DA6}"/>
              </a:ext>
            </a:extLst>
          </p:cNvPr>
          <p:cNvPicPr>
            <a:picLocks noChangeAspect="1"/>
          </p:cNvPicPr>
          <p:nvPr/>
        </p:nvPicPr>
        <p:blipFill>
          <a:blip r:embed="rId2"/>
          <a:stretch>
            <a:fillRect/>
          </a:stretch>
        </p:blipFill>
        <p:spPr>
          <a:xfrm>
            <a:off x="2781029" y="1319006"/>
            <a:ext cx="5909368" cy="1215472"/>
          </a:xfrm>
          <a:prstGeom prst="rect">
            <a:avLst/>
          </a:prstGeom>
        </p:spPr>
      </p:pic>
      <p:sp>
        <p:nvSpPr>
          <p:cNvPr id="9" name="ZoneTexte 8">
            <a:extLst>
              <a:ext uri="{FF2B5EF4-FFF2-40B4-BE49-F238E27FC236}">
                <a16:creationId xmlns:a16="http://schemas.microsoft.com/office/drawing/2014/main" id="{D32E9286-E74E-045F-E3B0-2C153153E624}"/>
              </a:ext>
            </a:extLst>
          </p:cNvPr>
          <p:cNvSpPr txBox="1"/>
          <p:nvPr/>
        </p:nvSpPr>
        <p:spPr>
          <a:xfrm>
            <a:off x="2117035" y="2769685"/>
            <a:ext cx="8009137" cy="1051570"/>
          </a:xfrm>
          <a:prstGeom prst="rect">
            <a:avLst/>
          </a:prstGeom>
          <a:noFill/>
        </p:spPr>
        <p:txBody>
          <a:bodyPr wrap="square">
            <a:spAutoFit/>
          </a:bodyPr>
          <a:lstStyle/>
          <a:p>
            <a:pPr marR="163550" algn="just">
              <a:spcBef>
                <a:spcPts val="544"/>
              </a:spcBef>
              <a:spcAft>
                <a:spcPts val="544"/>
              </a:spcAft>
            </a:pPr>
            <a:r>
              <a:rPr lang="fr-FR" sz="1800" dirty="0">
                <a:solidFill>
                  <a:srgbClr val="191919"/>
                </a:solidFill>
                <a:latin typeface="Arial" panose="020B0604020202020204" pitchFamily="34" charset="0"/>
                <a:ea typeface="Times New Roman" panose="02020603050405020304" pitchFamily="18" charset="0"/>
              </a:rPr>
              <a:t>Les dépenses d’investissement s’élèvent à 407 k€ en 2021 hors remboursement du capital.</a:t>
            </a:r>
          </a:p>
          <a:p>
            <a:pPr marR="163550" algn="just">
              <a:spcBef>
                <a:spcPts val="544"/>
              </a:spcBef>
              <a:spcAft>
                <a:spcPts val="544"/>
              </a:spcAft>
            </a:pPr>
            <a:r>
              <a:rPr lang="fr-FR" sz="1800" dirty="0">
                <a:solidFill>
                  <a:srgbClr val="191919"/>
                </a:solidFill>
                <a:latin typeface="Arial" panose="020B0604020202020204" pitchFamily="34" charset="0"/>
                <a:ea typeface="Times New Roman" panose="02020603050405020304" pitchFamily="18" charset="0"/>
              </a:rPr>
              <a:t>La collectivité a eu recours à l’emprunt à hauteur de 650 k€ </a:t>
            </a:r>
            <a:endParaRPr lang="fr-FR" dirty="0">
              <a:solidFill>
                <a:srgbClr val="191919"/>
              </a:solidFill>
            </a:endParaRPr>
          </a:p>
        </p:txBody>
      </p:sp>
    </p:spTree>
    <p:extLst>
      <p:ext uri="{BB962C8B-B14F-4D97-AF65-F5344CB8AC3E}">
        <p14:creationId xmlns:p14="http://schemas.microsoft.com/office/powerpoint/2010/main" val="2954551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72FFD15-7827-4376-B602-59DC482D7B6D}"/>
              </a:ext>
            </a:extLst>
          </p:cNvPr>
          <p:cNvSpPr>
            <a:spLocks noGrp="1"/>
          </p:cNvSpPr>
          <p:nvPr>
            <p:ph type="sldNum" sz="quarter" idx="12"/>
          </p:nvPr>
        </p:nvSpPr>
        <p:spPr/>
        <p:txBody>
          <a:bodyPr/>
          <a:lstStyle/>
          <a:p>
            <a:pPr rtl="0"/>
            <a:fld id="{3A98EE3D-8CD1-4C3F-BD1C-C98C9596463C}" type="slidenum">
              <a:rPr lang="fr-FR" noProof="0" smtClean="0"/>
              <a:t>31</a:t>
            </a:fld>
            <a:endParaRPr lang="fr-FR" noProof="0" dirty="0"/>
          </a:p>
        </p:txBody>
      </p:sp>
      <p:sp>
        <p:nvSpPr>
          <p:cNvPr id="6" name="Titre 1">
            <a:extLst>
              <a:ext uri="{FF2B5EF4-FFF2-40B4-BE49-F238E27FC236}">
                <a16:creationId xmlns:a16="http://schemas.microsoft.com/office/drawing/2014/main" id="{A8192AE2-B3FC-4421-ABB7-617588D3D245}"/>
              </a:ext>
            </a:extLst>
          </p:cNvPr>
          <p:cNvSpPr txBox="1">
            <a:spLocks/>
          </p:cNvSpPr>
          <p:nvPr/>
        </p:nvSpPr>
        <p:spPr>
          <a:xfrm>
            <a:off x="1731145" y="153599"/>
            <a:ext cx="8009137" cy="441205"/>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Etat  de la dette</a:t>
            </a:r>
            <a:br>
              <a:rPr kumimoji="0" lang="fr-FR" sz="3000" b="1" i="0" u="none" strike="noStrike" kern="0" cap="small" spc="0" normalizeH="0" baseline="0" noProof="0" dirty="0">
                <a:ln>
                  <a:noFill/>
                </a:ln>
                <a:solidFill>
                  <a:srgbClr val="3B5D19"/>
                </a:solidFill>
                <a:effectLst/>
                <a:uLnTx/>
                <a:uFillTx/>
                <a:latin typeface="Calibri" pitchFamily="34" charset="0"/>
              </a:rPr>
            </a:br>
            <a:endParaRPr kumimoji="0" lang="fr-FR" sz="3000" b="0" i="0" u="none" strike="noStrike" kern="0" cap="small" spc="0" normalizeH="0" baseline="0" noProof="0" dirty="0">
              <a:ln>
                <a:noFill/>
              </a:ln>
              <a:solidFill>
                <a:srgbClr val="3B5D19"/>
              </a:solidFill>
              <a:effectLst/>
              <a:uLnTx/>
              <a:uFillTx/>
              <a:latin typeface="Calibri" pitchFamily="34" charset="0"/>
            </a:endParaRPr>
          </a:p>
        </p:txBody>
      </p:sp>
      <p:sp>
        <p:nvSpPr>
          <p:cNvPr id="5" name="Espace réservé du numéro de diapositive 1">
            <a:extLst>
              <a:ext uri="{FF2B5EF4-FFF2-40B4-BE49-F238E27FC236}">
                <a16:creationId xmlns:a16="http://schemas.microsoft.com/office/drawing/2014/main" id="{61054BFF-F602-5E36-DF27-569F7B77829F}"/>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31</a:t>
            </a:fld>
            <a:endParaRPr lang="fr-FR" b="1" dirty="0">
              <a:solidFill>
                <a:srgbClr val="191919"/>
              </a:solidFill>
            </a:endParaRPr>
          </a:p>
        </p:txBody>
      </p:sp>
      <p:sp>
        <p:nvSpPr>
          <p:cNvPr id="3" name="Espace réservé du numéro de diapositive 3">
            <a:extLst>
              <a:ext uri="{FF2B5EF4-FFF2-40B4-BE49-F238E27FC236}">
                <a16:creationId xmlns:a16="http://schemas.microsoft.com/office/drawing/2014/main" id="{B90B9835-090D-40B0-58D5-163793E68600}"/>
              </a:ext>
            </a:extLst>
          </p:cNvPr>
          <p:cNvSpPr txBox="1">
            <a:spLocks/>
          </p:cNvSpPr>
          <p:nvPr/>
        </p:nvSpPr>
        <p:spPr bwMode="auto">
          <a:xfrm>
            <a:off x="11320577" y="6368298"/>
            <a:ext cx="538836" cy="36570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45886" rtl="0" eaLnBrk="1" latinLnBrk="0" hangingPunct="1">
              <a:defRPr sz="1814" kern="1200">
                <a:solidFill>
                  <a:schemeClr val="tx1"/>
                </a:solidFill>
                <a:latin typeface="Calibri" pitchFamily="34" charset="0"/>
                <a:ea typeface="+mn-ea"/>
                <a:cs typeface="Arial" charset="0"/>
              </a:defRPr>
            </a:lvl1pPr>
            <a:lvl2pPr marL="673781" indent="-259147" algn="l" defTabSz="945886" rtl="0" eaLnBrk="1" latinLnBrk="0" hangingPunct="1">
              <a:defRPr sz="1814" kern="1200">
                <a:solidFill>
                  <a:schemeClr val="tx1"/>
                </a:solidFill>
                <a:latin typeface="Calibri" pitchFamily="34" charset="0"/>
                <a:ea typeface="+mn-ea"/>
                <a:cs typeface="Arial" charset="0"/>
              </a:defRPr>
            </a:lvl2pPr>
            <a:lvl3pPr marL="1036587" indent="-207317" algn="l" defTabSz="945886" rtl="0" eaLnBrk="1" latinLnBrk="0" hangingPunct="1">
              <a:defRPr sz="1814" kern="1200">
                <a:solidFill>
                  <a:schemeClr val="tx1"/>
                </a:solidFill>
                <a:latin typeface="Calibri" pitchFamily="34" charset="0"/>
                <a:ea typeface="+mn-ea"/>
                <a:cs typeface="Arial" charset="0"/>
              </a:defRPr>
            </a:lvl3pPr>
            <a:lvl4pPr marL="1451221" indent="-207317" algn="l" defTabSz="945886" rtl="0" eaLnBrk="1" latinLnBrk="0" hangingPunct="1">
              <a:defRPr sz="1814" kern="1200">
                <a:solidFill>
                  <a:schemeClr val="tx1"/>
                </a:solidFill>
                <a:latin typeface="Calibri" pitchFamily="34" charset="0"/>
                <a:ea typeface="+mn-ea"/>
                <a:cs typeface="Arial" charset="0"/>
              </a:defRPr>
            </a:lvl4pPr>
            <a:lvl5pPr marL="1865856" indent="-207317" algn="l" defTabSz="945886" rtl="0" eaLnBrk="1" latinLnBrk="0" hangingPunct="1">
              <a:defRPr sz="1814" kern="1200">
                <a:solidFill>
                  <a:schemeClr val="tx1"/>
                </a:solidFill>
                <a:latin typeface="Calibri" pitchFamily="34" charset="0"/>
                <a:ea typeface="+mn-ea"/>
                <a:cs typeface="Arial" charset="0"/>
              </a:defRPr>
            </a:lvl5pPr>
            <a:lvl6pPr marL="2280491" indent="-207317" algn="l" defTabSz="945886" rtl="0" eaLnBrk="0" fontAlgn="base" latinLnBrk="0" hangingPunct="0">
              <a:spcBef>
                <a:spcPct val="0"/>
              </a:spcBef>
              <a:spcAft>
                <a:spcPct val="0"/>
              </a:spcAft>
              <a:defRPr sz="1814" kern="1200">
                <a:solidFill>
                  <a:schemeClr val="tx1"/>
                </a:solidFill>
                <a:latin typeface="Calibri" pitchFamily="34" charset="0"/>
                <a:ea typeface="+mn-ea"/>
                <a:cs typeface="Arial" charset="0"/>
              </a:defRPr>
            </a:lvl6pPr>
            <a:lvl7pPr marL="2695125" indent="-207317" algn="l" defTabSz="945886" rtl="0" eaLnBrk="0" fontAlgn="base" latinLnBrk="0" hangingPunct="0">
              <a:spcBef>
                <a:spcPct val="0"/>
              </a:spcBef>
              <a:spcAft>
                <a:spcPct val="0"/>
              </a:spcAft>
              <a:defRPr sz="1814" kern="1200">
                <a:solidFill>
                  <a:schemeClr val="tx1"/>
                </a:solidFill>
                <a:latin typeface="Calibri" pitchFamily="34" charset="0"/>
                <a:ea typeface="+mn-ea"/>
                <a:cs typeface="Arial" charset="0"/>
              </a:defRPr>
            </a:lvl7pPr>
            <a:lvl8pPr marL="3109760" indent="-207317" algn="l" defTabSz="945886" rtl="0" eaLnBrk="0" fontAlgn="base" latinLnBrk="0" hangingPunct="0">
              <a:spcBef>
                <a:spcPct val="0"/>
              </a:spcBef>
              <a:spcAft>
                <a:spcPct val="0"/>
              </a:spcAft>
              <a:defRPr sz="1814" kern="1200">
                <a:solidFill>
                  <a:schemeClr val="tx1"/>
                </a:solidFill>
                <a:latin typeface="Calibri" pitchFamily="34" charset="0"/>
                <a:ea typeface="+mn-ea"/>
                <a:cs typeface="Arial" charset="0"/>
              </a:defRPr>
            </a:lvl8pPr>
            <a:lvl9pPr marL="3524395" indent="-207317" algn="l" defTabSz="945886" rtl="0" eaLnBrk="0" fontAlgn="base" latinLnBrk="0" hangingPunct="0">
              <a:spcBef>
                <a:spcPct val="0"/>
              </a:spcBef>
              <a:spcAft>
                <a:spcPct val="0"/>
              </a:spcAft>
              <a:defRPr sz="1814" kern="1200">
                <a:solidFill>
                  <a:schemeClr val="tx1"/>
                </a:solidFill>
                <a:latin typeface="Calibri" pitchFamily="34" charset="0"/>
                <a:ea typeface="+mn-ea"/>
                <a:cs typeface="Arial" charset="0"/>
              </a:defRPr>
            </a:lvl9pPr>
          </a:lstStyle>
          <a:p>
            <a:fld id="{994B9777-1C7D-47AD-8538-154967632786}" type="slidenum">
              <a:rPr lang="fr-FR" altLang="fr-FR" sz="1270" smtClean="0">
                <a:solidFill>
                  <a:srgbClr val="191919"/>
                </a:solidFill>
                <a:latin typeface="Arial" charset="0"/>
              </a:rPr>
              <a:pPr/>
              <a:t>31</a:t>
            </a:fld>
            <a:endParaRPr lang="fr-FR" altLang="fr-FR" sz="1270" dirty="0">
              <a:solidFill>
                <a:srgbClr val="191919"/>
              </a:solidFill>
              <a:latin typeface="Arial" charset="0"/>
            </a:endParaRPr>
          </a:p>
        </p:txBody>
      </p:sp>
      <p:sp>
        <p:nvSpPr>
          <p:cNvPr id="8" name="Espace réservé du contenu 2">
            <a:extLst>
              <a:ext uri="{FF2B5EF4-FFF2-40B4-BE49-F238E27FC236}">
                <a16:creationId xmlns:a16="http://schemas.microsoft.com/office/drawing/2014/main" id="{BC364375-35B0-7CD5-8A55-4C33B62E6BB8}"/>
              </a:ext>
            </a:extLst>
          </p:cNvPr>
          <p:cNvSpPr txBox="1">
            <a:spLocks/>
          </p:cNvSpPr>
          <p:nvPr/>
        </p:nvSpPr>
        <p:spPr>
          <a:xfrm>
            <a:off x="1085298" y="1297429"/>
            <a:ext cx="10504697" cy="4506490"/>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altLang="fr-FR" sz="1270" dirty="0">
                <a:solidFill>
                  <a:srgbClr val="191919"/>
                </a:solidFill>
                <a:latin typeface="Arial" panose="020B0604020202020204" pitchFamily="34" charset="0"/>
                <a:cs typeface="Arial" panose="020B0604020202020204" pitchFamily="34" charset="0"/>
              </a:rPr>
              <a:t>Le ratio de capacité de désendettement se définit comme la durée théorique nécessaire pour rembourser la dette du service si la collectivité affecte à ce remboursement la totalité de l'autofinancement dégagé par le service ou épargne brute annuelle (recettes réelles – dépenses réelles, calculée selon les modalités prescrites par l'instruction comptable M49).</a:t>
            </a:r>
          </a:p>
          <a:p>
            <a:endParaRPr lang="fr-FR" altLang="fr-FR" sz="1270" dirty="0">
              <a:solidFill>
                <a:srgbClr val="191919"/>
              </a:solidFill>
              <a:latin typeface="Arial" panose="020B0604020202020204" pitchFamily="34" charset="0"/>
              <a:cs typeface="Arial" panose="020B0604020202020204" pitchFamily="34" charset="0"/>
            </a:endParaRPr>
          </a:p>
          <a:p>
            <a:r>
              <a:rPr lang="fr-FR" altLang="fr-FR" sz="1270" dirty="0">
                <a:solidFill>
                  <a:srgbClr val="191919"/>
                </a:solidFill>
                <a:latin typeface="Arial" panose="020B0604020202020204" pitchFamily="34" charset="0"/>
                <a:cs typeface="Arial" panose="020B0604020202020204" pitchFamily="34" charset="0"/>
              </a:rPr>
              <a:t>Cette durée se calcule comme suit :</a:t>
            </a:r>
          </a:p>
          <a:p>
            <a:pPr marL="0" indent="0">
              <a:buNone/>
            </a:pPr>
            <a:r>
              <a:rPr lang="fr-FR" altLang="fr-FR" sz="1270" dirty="0">
                <a:solidFill>
                  <a:srgbClr val="191919"/>
                </a:solidFill>
                <a:latin typeface="Arial" panose="020B0604020202020204" pitchFamily="34" charset="0"/>
                <a:cs typeface="Arial" panose="020B0604020202020204" pitchFamily="34" charset="0"/>
              </a:rPr>
              <a:t>		Ratio de capacité de désendettement pour l’année N = </a:t>
            </a:r>
          </a:p>
          <a:p>
            <a:r>
              <a:rPr lang="fr-FR" altLang="fr-FR" sz="1270" dirty="0">
                <a:solidFill>
                  <a:srgbClr val="191919"/>
                </a:solidFill>
                <a:latin typeface="Arial" panose="020B0604020202020204" pitchFamily="34" charset="0"/>
                <a:cs typeface="Arial" panose="020B0604020202020204" pitchFamily="34" charset="0"/>
              </a:rPr>
              <a:t>Pour l’exercice 2021 les données de la collectivité sont les suivantes :</a:t>
            </a:r>
          </a:p>
          <a:p>
            <a:pPr marL="0" indent="0">
              <a:buNone/>
            </a:pPr>
            <a:endParaRPr lang="fr-FR" altLang="fr-FR" sz="1270" dirty="0">
              <a:solidFill>
                <a:srgbClr val="191919"/>
              </a:solidFill>
              <a:latin typeface="Arial" panose="020B0604020202020204" pitchFamily="34" charset="0"/>
              <a:cs typeface="Arial" panose="020B0604020202020204" pitchFamily="34" charset="0"/>
            </a:endParaRPr>
          </a:p>
          <a:p>
            <a:pPr marL="0" indent="0">
              <a:buNone/>
            </a:pPr>
            <a:br>
              <a:rPr lang="fr-FR" altLang="fr-FR" sz="1270" dirty="0">
                <a:solidFill>
                  <a:srgbClr val="191919"/>
                </a:solidFill>
                <a:latin typeface="Arial" panose="020B0604020202020204" pitchFamily="34" charset="0"/>
                <a:cs typeface="Arial" panose="020B0604020202020204" pitchFamily="34" charset="0"/>
              </a:rPr>
            </a:br>
            <a:endParaRPr lang="fr-FR" altLang="fr-FR" sz="1270" dirty="0">
              <a:solidFill>
                <a:srgbClr val="191919"/>
              </a:solidFill>
              <a:latin typeface="Arial" panose="020B0604020202020204" pitchFamily="34" charset="0"/>
              <a:cs typeface="Arial" panose="020B0604020202020204" pitchFamily="34" charset="0"/>
            </a:endParaRPr>
          </a:p>
          <a:p>
            <a:endParaRPr lang="fr-FR" altLang="fr-FR" sz="1270" dirty="0">
              <a:solidFill>
                <a:srgbClr val="191919"/>
              </a:solidFill>
              <a:latin typeface="Arial" panose="020B0604020202020204" pitchFamily="34" charset="0"/>
              <a:cs typeface="Arial" panose="020B0604020202020204" pitchFamily="34" charset="0"/>
            </a:endParaRPr>
          </a:p>
          <a:p>
            <a:pPr marL="0" indent="0">
              <a:buNone/>
            </a:pPr>
            <a:endParaRPr lang="fr-FR" altLang="fr-FR" sz="1270" dirty="0">
              <a:solidFill>
                <a:srgbClr val="191919"/>
              </a:solidFill>
              <a:latin typeface="Arial" panose="020B0604020202020204" pitchFamily="34" charset="0"/>
              <a:cs typeface="Arial" panose="020B0604020202020204" pitchFamily="34" charset="0"/>
            </a:endParaRPr>
          </a:p>
          <a:p>
            <a:r>
              <a:rPr lang="fr-FR" altLang="fr-FR" sz="1270" b="1" dirty="0">
                <a:solidFill>
                  <a:srgbClr val="191919"/>
                </a:solidFill>
                <a:latin typeface="Arial" panose="020B0604020202020204" pitchFamily="34" charset="0"/>
                <a:cs typeface="Arial" panose="020B0604020202020204" pitchFamily="34" charset="0"/>
              </a:rPr>
              <a:t>Le ratio de capacité de désendettement est de 4 ans (correct)</a:t>
            </a:r>
            <a:endParaRPr lang="fr-FR" sz="1270" b="1" dirty="0">
              <a:solidFill>
                <a:srgbClr val="191919"/>
              </a:solidFill>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3AD09F60-E280-4890-E4AB-3CF96753AFC7}"/>
              </a:ext>
            </a:extLst>
          </p:cNvPr>
          <p:cNvPicPr>
            <a:picLocks noChangeAspect="1"/>
          </p:cNvPicPr>
          <p:nvPr/>
        </p:nvPicPr>
        <p:blipFill>
          <a:blip r:embed="rId2"/>
          <a:stretch>
            <a:fillRect/>
          </a:stretch>
        </p:blipFill>
        <p:spPr>
          <a:xfrm>
            <a:off x="6242275" y="2489128"/>
            <a:ext cx="1632201" cy="489750"/>
          </a:xfrm>
          <a:prstGeom prst="rect">
            <a:avLst/>
          </a:prstGeom>
        </p:spPr>
      </p:pic>
      <p:pic>
        <p:nvPicPr>
          <p:cNvPr id="13" name="Image 12">
            <a:extLst>
              <a:ext uri="{FF2B5EF4-FFF2-40B4-BE49-F238E27FC236}">
                <a16:creationId xmlns:a16="http://schemas.microsoft.com/office/drawing/2014/main" id="{8320FCF8-7299-3133-2AF5-AC0E1AECD2D3}"/>
              </a:ext>
            </a:extLst>
          </p:cNvPr>
          <p:cNvPicPr>
            <a:picLocks noChangeAspect="1"/>
          </p:cNvPicPr>
          <p:nvPr/>
        </p:nvPicPr>
        <p:blipFill>
          <a:blip r:embed="rId3"/>
          <a:stretch>
            <a:fillRect/>
          </a:stretch>
        </p:blipFill>
        <p:spPr>
          <a:xfrm>
            <a:off x="1311579" y="3402045"/>
            <a:ext cx="7366206" cy="1167582"/>
          </a:xfrm>
          <a:prstGeom prst="rect">
            <a:avLst/>
          </a:prstGeom>
        </p:spPr>
      </p:pic>
    </p:spTree>
    <p:extLst>
      <p:ext uri="{BB962C8B-B14F-4D97-AF65-F5344CB8AC3E}">
        <p14:creationId xmlns:p14="http://schemas.microsoft.com/office/powerpoint/2010/main" val="2815567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AD0FB415-DABF-4ECC-81CA-F9B1241435E3}"/>
              </a:ext>
            </a:extLst>
          </p:cNvPr>
          <p:cNvSpPr>
            <a:spLocks noGrp="1"/>
          </p:cNvSpPr>
          <p:nvPr>
            <p:ph type="sldNum" sz="quarter" idx="12"/>
          </p:nvPr>
        </p:nvSpPr>
        <p:spPr/>
        <p:txBody>
          <a:bodyPr/>
          <a:lstStyle/>
          <a:p>
            <a:pPr rtl="0"/>
            <a:fld id="{3A98EE3D-8CD1-4C3F-BD1C-C98C9596463C}" type="slidenum">
              <a:rPr lang="fr-FR" noProof="0" smtClean="0"/>
              <a:t>32</a:t>
            </a:fld>
            <a:endParaRPr lang="fr-FR" noProof="0" dirty="0"/>
          </a:p>
        </p:txBody>
      </p:sp>
      <p:sp>
        <p:nvSpPr>
          <p:cNvPr id="6" name="Titre 1">
            <a:extLst>
              <a:ext uri="{FF2B5EF4-FFF2-40B4-BE49-F238E27FC236}">
                <a16:creationId xmlns:a16="http://schemas.microsoft.com/office/drawing/2014/main" id="{956EA91F-6EDD-4087-99D2-F5208530CD9F}"/>
              </a:ext>
            </a:extLst>
          </p:cNvPr>
          <p:cNvSpPr txBox="1">
            <a:spLocks/>
          </p:cNvSpPr>
          <p:nvPr/>
        </p:nvSpPr>
        <p:spPr>
          <a:xfrm>
            <a:off x="3551067" y="142807"/>
            <a:ext cx="7330753" cy="496385"/>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CARE net du délégataire</a:t>
            </a:r>
            <a:br>
              <a:rPr kumimoji="0" lang="fr-FR" sz="2000" b="1" i="0" u="none" strike="noStrike" kern="0" cap="small" spc="0" normalizeH="0" baseline="0" noProof="0" dirty="0">
                <a:ln>
                  <a:noFill/>
                </a:ln>
                <a:solidFill>
                  <a:srgbClr val="00B0F0"/>
                </a:solidFill>
                <a:effectLst/>
                <a:uLnTx/>
                <a:uFillTx/>
                <a:latin typeface="Calibri" pitchFamily="34" charset="0"/>
              </a:rPr>
            </a:br>
            <a:endParaRPr kumimoji="0" lang="fr-FR" sz="2000" b="0" i="0" u="none" strike="noStrike" kern="0" cap="small" spc="0" normalizeH="0" baseline="0" noProof="0" dirty="0">
              <a:ln>
                <a:noFill/>
              </a:ln>
              <a:solidFill>
                <a:srgbClr val="00B0F0"/>
              </a:solidFill>
              <a:effectLst/>
              <a:uLnTx/>
              <a:uFillTx/>
              <a:latin typeface="Calibri" pitchFamily="34" charset="0"/>
            </a:endParaRPr>
          </a:p>
        </p:txBody>
      </p:sp>
      <p:sp>
        <p:nvSpPr>
          <p:cNvPr id="5" name="ZoneTexte 6">
            <a:extLst>
              <a:ext uri="{FF2B5EF4-FFF2-40B4-BE49-F238E27FC236}">
                <a16:creationId xmlns:a16="http://schemas.microsoft.com/office/drawing/2014/main" id="{D0149FE0-22A2-49ED-B055-1AABDFD45839}"/>
              </a:ext>
            </a:extLst>
          </p:cNvPr>
          <p:cNvSpPr txBox="1">
            <a:spLocks noChangeArrowheads="1"/>
          </p:cNvSpPr>
          <p:nvPr/>
        </p:nvSpPr>
        <p:spPr bwMode="auto">
          <a:xfrm>
            <a:off x="8440428" y="1571432"/>
            <a:ext cx="3187691" cy="4413516"/>
          </a:xfrm>
          <a:prstGeom prst="rect">
            <a:avLst/>
          </a:prstGeom>
          <a:noFill/>
          <a:ln w="9525">
            <a:noFill/>
            <a:miter lim="800000"/>
            <a:headEnd/>
            <a:tailEnd/>
          </a:ln>
        </p:spPr>
        <p:txBody>
          <a:bodyPr wrap="square">
            <a:spAutoFit/>
          </a:bodyPr>
          <a:lstStyle/>
          <a:p>
            <a:pPr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Une hausse des recettes (+0,68%) et baisse charges (-7,74%) du délégataire en 2021.</a:t>
            </a:r>
          </a:p>
          <a:p>
            <a:pPr marL="0" lvl="1"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Nous pouvons noter les évolutions suivantes :</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Personnel (-14,19%)</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Achat d’eau (-8,78%)</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Sous </a:t>
            </a:r>
            <a:r>
              <a:rPr lang="fr-FR" sz="1200" dirty="0" err="1">
                <a:solidFill>
                  <a:srgbClr val="000000"/>
                </a:solidFill>
                <a:latin typeface="Arial" panose="020B0604020202020204" pitchFamily="34" charset="0"/>
                <a:cs typeface="Arial" panose="020B0604020202020204" pitchFamily="34" charset="0"/>
              </a:rPr>
              <a:t>traitance</a:t>
            </a:r>
            <a:r>
              <a:rPr lang="fr-FR" sz="1200" dirty="0">
                <a:solidFill>
                  <a:srgbClr val="000000"/>
                </a:solidFill>
                <a:latin typeface="Arial" panose="020B0604020202020204" pitchFamily="34" charset="0"/>
                <a:cs typeface="Arial" panose="020B0604020202020204" pitchFamily="34" charset="0"/>
              </a:rPr>
              <a:t> (-24,30%)</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Autres dépenses d’exploitation (+27,37%),</a:t>
            </a:r>
          </a:p>
          <a:p>
            <a:pPr marL="285750" lvl="1" indent="-285750"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Contribution des services centraux et de recherche (-9,17%).</a:t>
            </a:r>
          </a:p>
          <a:p>
            <a:pPr marL="285750" lvl="1" indent="-285750"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Investissements (+16,35%)</a:t>
            </a:r>
          </a:p>
          <a:p>
            <a:pPr marL="285750" lvl="1" indent="-285750"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Charges relatives aux compteurs (-69,40%)</a:t>
            </a:r>
          </a:p>
          <a:p>
            <a:pPr marL="285750" lvl="1" indent="-285750"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Pertes sur créances (+153,64%)</a:t>
            </a:r>
          </a:p>
          <a:p>
            <a:pPr marL="0" lvl="1" algn="just" defTabSz="914400" fontAlgn="base">
              <a:spcBef>
                <a:spcPct val="20000"/>
              </a:spcBef>
              <a:spcAft>
                <a:spcPct val="0"/>
              </a:spcAft>
              <a:defRPr/>
            </a:pPr>
            <a:endParaRPr lang="fr-FR" sz="1200" dirty="0">
              <a:solidFill>
                <a:srgbClr val="000000"/>
              </a:solidFill>
              <a:latin typeface="Arial" panose="020B0604020202020204" pitchFamily="34" charset="0"/>
              <a:cs typeface="Arial" panose="020B0604020202020204" pitchFamily="34" charset="0"/>
            </a:endParaRPr>
          </a:p>
          <a:p>
            <a:pPr marL="0" lvl="1" algn="just" defTabSz="914400" fontAlgn="base">
              <a:spcBef>
                <a:spcPct val="20000"/>
              </a:spcBef>
              <a:spcAft>
                <a:spcPct val="0"/>
              </a:spcAft>
              <a:defRPr/>
            </a:pPr>
            <a:r>
              <a:rPr lang="fr-FR" sz="1200" dirty="0">
                <a:solidFill>
                  <a:srgbClr val="000000"/>
                </a:solidFill>
                <a:latin typeface="Arial" panose="020B0604020202020204" pitchFamily="34" charset="0"/>
                <a:cs typeface="Arial" panose="020B0604020202020204" pitchFamily="34" charset="0"/>
              </a:rPr>
              <a:t>Le résultat en 2021 est bénéficiaire  à hauteur  de 576k€, soit un taux de marge de 9,95%.</a:t>
            </a:r>
          </a:p>
          <a:p>
            <a:pPr marL="0" lvl="1" algn="just" defTabSz="914400" fontAlgn="base">
              <a:spcBef>
                <a:spcPct val="20000"/>
              </a:spcBef>
              <a:spcAft>
                <a:spcPct val="0"/>
              </a:spcAft>
              <a:defRPr/>
            </a:pPr>
            <a:endParaRPr lang="fr-FR" sz="1200" dirty="0">
              <a:solidFill>
                <a:srgbClr val="000000"/>
              </a:solidFill>
              <a:latin typeface="Calibri" pitchFamily="34" charset="0"/>
            </a:endParaRPr>
          </a:p>
        </p:txBody>
      </p:sp>
      <p:sp>
        <p:nvSpPr>
          <p:cNvPr id="7" name="Rectangle 5">
            <a:extLst>
              <a:ext uri="{FF2B5EF4-FFF2-40B4-BE49-F238E27FC236}">
                <a16:creationId xmlns:a16="http://schemas.microsoft.com/office/drawing/2014/main" id="{7149977F-FCC0-48EF-A176-D0F7B3A98849}"/>
              </a:ext>
            </a:extLst>
          </p:cNvPr>
          <p:cNvSpPr>
            <a:spLocks noChangeArrowheads="1"/>
          </p:cNvSpPr>
          <p:nvPr/>
        </p:nvSpPr>
        <p:spPr bwMode="auto">
          <a:xfrm>
            <a:off x="1599460" y="787782"/>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La Queue en Brie, Le Plessis Trévise et Pontault Combault </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pic>
        <p:nvPicPr>
          <p:cNvPr id="2" name="Image 1">
            <a:extLst>
              <a:ext uri="{FF2B5EF4-FFF2-40B4-BE49-F238E27FC236}">
                <a16:creationId xmlns:a16="http://schemas.microsoft.com/office/drawing/2014/main" id="{E38A1F57-C08C-928F-EA5B-AF4F9E4FF98D}"/>
              </a:ext>
            </a:extLst>
          </p:cNvPr>
          <p:cNvPicPr>
            <a:picLocks noChangeAspect="1"/>
          </p:cNvPicPr>
          <p:nvPr/>
        </p:nvPicPr>
        <p:blipFill>
          <a:blip r:embed="rId2"/>
          <a:stretch>
            <a:fillRect/>
          </a:stretch>
        </p:blipFill>
        <p:spPr>
          <a:xfrm>
            <a:off x="865376" y="1301497"/>
            <a:ext cx="7448053" cy="4768721"/>
          </a:xfrm>
          <a:prstGeom prst="rect">
            <a:avLst/>
          </a:prstGeom>
        </p:spPr>
      </p:pic>
      <p:sp>
        <p:nvSpPr>
          <p:cNvPr id="3" name="Espace réservé du numéro de diapositive 1">
            <a:extLst>
              <a:ext uri="{FF2B5EF4-FFF2-40B4-BE49-F238E27FC236}">
                <a16:creationId xmlns:a16="http://schemas.microsoft.com/office/drawing/2014/main" id="{805C9451-8F56-18A5-F1F4-21FB318ADEF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32</a:t>
            </a:fld>
            <a:endParaRPr lang="fr-FR" b="1" dirty="0">
              <a:solidFill>
                <a:srgbClr val="191919"/>
              </a:solidFill>
            </a:endParaRPr>
          </a:p>
        </p:txBody>
      </p:sp>
    </p:spTree>
    <p:extLst>
      <p:ext uri="{BB962C8B-B14F-4D97-AF65-F5344CB8AC3E}">
        <p14:creationId xmlns:p14="http://schemas.microsoft.com/office/powerpoint/2010/main" val="1552334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0FD6DFF-22F9-455A-8EAC-14E0CD98A6C9}"/>
              </a:ext>
            </a:extLst>
          </p:cNvPr>
          <p:cNvSpPr>
            <a:spLocks noGrp="1"/>
          </p:cNvSpPr>
          <p:nvPr>
            <p:ph type="sldNum" sz="quarter" idx="12"/>
          </p:nvPr>
        </p:nvSpPr>
        <p:spPr/>
        <p:txBody>
          <a:bodyPr/>
          <a:lstStyle/>
          <a:p>
            <a:pPr rtl="0"/>
            <a:fld id="{3A98EE3D-8CD1-4C3F-BD1C-C98C9596463C}" type="slidenum">
              <a:rPr lang="fr-FR" noProof="0" smtClean="0"/>
              <a:t>33</a:t>
            </a:fld>
            <a:endParaRPr lang="fr-FR" noProof="0" dirty="0"/>
          </a:p>
        </p:txBody>
      </p:sp>
      <p:sp>
        <p:nvSpPr>
          <p:cNvPr id="6" name="ZoneTexte 6">
            <a:extLst>
              <a:ext uri="{FF2B5EF4-FFF2-40B4-BE49-F238E27FC236}">
                <a16:creationId xmlns:a16="http://schemas.microsoft.com/office/drawing/2014/main" id="{EB33DAE2-D8E9-41F0-9450-502F29B386C2}"/>
              </a:ext>
            </a:extLst>
          </p:cNvPr>
          <p:cNvSpPr txBox="1">
            <a:spLocks noChangeArrowheads="1"/>
          </p:cNvSpPr>
          <p:nvPr/>
        </p:nvSpPr>
        <p:spPr bwMode="auto">
          <a:xfrm>
            <a:off x="8544432" y="1397935"/>
            <a:ext cx="3086100" cy="4672048"/>
          </a:xfrm>
          <a:prstGeom prst="rect">
            <a:avLst/>
          </a:prstGeom>
          <a:noFill/>
          <a:ln w="9525">
            <a:noFill/>
            <a:miter lim="800000"/>
            <a:headEnd/>
            <a:tailEnd/>
          </a:ln>
        </p:spPr>
        <p:txBody>
          <a:bodyPr wrap="square">
            <a:spAutoFit/>
          </a:bodyPr>
          <a:lstStyle/>
          <a:p>
            <a:pPr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Une hausse des recettes du délégataire en </a:t>
            </a:r>
            <a:r>
              <a:rPr lang="fr-FR" sz="1200" dirty="0">
                <a:solidFill>
                  <a:srgbClr val="191919"/>
                </a:solidFill>
                <a:latin typeface="Arial" panose="020B0604020202020204" pitchFamily="34" charset="0"/>
                <a:cs typeface="Arial" panose="020B0604020202020204" pitchFamily="34" charset="0"/>
              </a:rPr>
              <a:t>2021 (+3,71%) par rapport 2020.</a:t>
            </a:r>
          </a:p>
          <a:p>
            <a:pPr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 Les charges baissent légèrement (-1,88%).</a:t>
            </a:r>
          </a:p>
          <a:p>
            <a:pPr marL="0" lvl="1"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Nous pouvons noter les évolutions suivantes :</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Personnel (+25,94%)</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Achat d’eau (-14,39%)</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Sous-traitance (-6,05%)</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Autres dépenses d’exploitation (+61,84%)</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Contribution des services centraux et de recherche (+19,06%)</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Renouvellement (-11,18%)</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Investissement (+54,27%)</a:t>
            </a:r>
          </a:p>
          <a:p>
            <a:pPr marL="285750" lvl="1" indent="-285750" algn="just" defTabSz="914400" fontAlgn="base">
              <a:spcBef>
                <a:spcPct val="20000"/>
              </a:spcBef>
              <a:spcAft>
                <a:spcPct val="0"/>
              </a:spcAft>
              <a:buFontTx/>
              <a:buChar char="-"/>
              <a:defRPr/>
            </a:pPr>
            <a:r>
              <a:rPr lang="fr-FR" sz="1200" dirty="0">
                <a:solidFill>
                  <a:srgbClr val="000000"/>
                </a:solidFill>
                <a:latin typeface="Arial" panose="020B0604020202020204" pitchFamily="34" charset="0"/>
                <a:cs typeface="Arial" panose="020B0604020202020204" pitchFamily="34" charset="0"/>
              </a:rPr>
              <a:t>Pertes sur créances (+441%)</a:t>
            </a:r>
          </a:p>
          <a:p>
            <a:pPr marL="0" lvl="1" algn="just" defTabSz="914400" fontAlgn="base">
              <a:spcBef>
                <a:spcPct val="20000"/>
              </a:spcBef>
              <a:spcAft>
                <a:spcPct val="0"/>
              </a:spcAft>
              <a:defRPr/>
            </a:pPr>
            <a:endParaRPr lang="fr-FR" sz="1200" dirty="0">
              <a:solidFill>
                <a:srgbClr val="000000"/>
              </a:solidFill>
              <a:latin typeface="Arial" panose="020B0604020202020204" pitchFamily="34" charset="0"/>
              <a:cs typeface="Arial" panose="020B0604020202020204" pitchFamily="34" charset="0"/>
            </a:endParaRPr>
          </a:p>
          <a:p>
            <a:pPr marL="0" lvl="1" algn="just" defTabSz="914400" fontAlgn="base">
              <a:spcBef>
                <a:spcPct val="20000"/>
              </a:spcBef>
              <a:spcAft>
                <a:spcPct val="0"/>
              </a:spcAft>
              <a:defRPr/>
            </a:pPr>
            <a:endParaRPr lang="fr-FR" sz="1200" dirty="0">
              <a:solidFill>
                <a:srgbClr val="000000"/>
              </a:solidFill>
              <a:latin typeface="Arial" panose="020B0604020202020204" pitchFamily="34" charset="0"/>
              <a:cs typeface="Arial" panose="020B0604020202020204" pitchFamily="34" charset="0"/>
            </a:endParaRPr>
          </a:p>
          <a:p>
            <a:pPr marL="0" lvl="1" algn="just" defTabSz="914400" fontAlgn="base">
              <a:spcBef>
                <a:spcPct val="20000"/>
              </a:spcBef>
              <a:spcAft>
                <a:spcPct val="0"/>
              </a:spcAft>
              <a:defRPr/>
            </a:pPr>
            <a:r>
              <a:rPr lang="fr-FR" sz="1200" dirty="0">
                <a:solidFill>
                  <a:srgbClr val="000000"/>
                </a:solidFill>
                <a:latin typeface="Arial" panose="020B0604020202020204" pitchFamily="34" charset="0"/>
                <a:cs typeface="Arial" panose="020B0604020202020204" pitchFamily="34" charset="0"/>
              </a:rPr>
              <a:t>Le résultat en 2021 est bénéficiaire  à hauteur  de 204 k€, soit un taux de marge de 10,64%.</a:t>
            </a:r>
          </a:p>
          <a:p>
            <a:pPr marL="0" lvl="1" algn="just" defTabSz="914400" fontAlgn="base">
              <a:spcBef>
                <a:spcPct val="20000"/>
              </a:spcBef>
              <a:spcAft>
                <a:spcPct val="0"/>
              </a:spcAft>
              <a:defRPr/>
            </a:pPr>
            <a:r>
              <a:rPr lang="fr-FR" sz="1200" dirty="0">
                <a:solidFill>
                  <a:srgbClr val="000000"/>
                </a:solidFill>
                <a:latin typeface="Arial" panose="020B0604020202020204" pitchFamily="34" charset="0"/>
                <a:cs typeface="Arial" panose="020B0604020202020204" pitchFamily="34" charset="0"/>
              </a:rPr>
              <a:t> </a:t>
            </a:r>
          </a:p>
        </p:txBody>
      </p:sp>
      <p:sp>
        <p:nvSpPr>
          <p:cNvPr id="7" name="Rectangle 5">
            <a:extLst>
              <a:ext uri="{FF2B5EF4-FFF2-40B4-BE49-F238E27FC236}">
                <a16:creationId xmlns:a16="http://schemas.microsoft.com/office/drawing/2014/main" id="{48F86289-442E-4DE9-8AA4-A968368F3034}"/>
              </a:ext>
            </a:extLst>
          </p:cNvPr>
          <p:cNvSpPr>
            <a:spLocks noChangeArrowheads="1"/>
          </p:cNvSpPr>
          <p:nvPr/>
        </p:nvSpPr>
        <p:spPr bwMode="auto">
          <a:xfrm>
            <a:off x="1424804" y="74999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Roissy en Brie et Pontcarré</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8" name="Titre 1">
            <a:extLst>
              <a:ext uri="{FF2B5EF4-FFF2-40B4-BE49-F238E27FC236}">
                <a16:creationId xmlns:a16="http://schemas.microsoft.com/office/drawing/2014/main" id="{F69C316F-8C7A-4014-89F5-377C6AAB7991}"/>
              </a:ext>
            </a:extLst>
          </p:cNvPr>
          <p:cNvSpPr txBox="1">
            <a:spLocks/>
          </p:cNvSpPr>
          <p:nvPr/>
        </p:nvSpPr>
        <p:spPr>
          <a:xfrm>
            <a:off x="3425009" y="75212"/>
            <a:ext cx="7011043" cy="475204"/>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CARE net du délégataire</a:t>
            </a:r>
            <a:br>
              <a:rPr kumimoji="0" lang="fr-FR" sz="2000" b="1" i="0" u="none" strike="noStrike" kern="0" cap="small" spc="0" normalizeH="0" baseline="0" noProof="0" dirty="0">
                <a:ln>
                  <a:noFill/>
                </a:ln>
                <a:solidFill>
                  <a:srgbClr val="00B0F0"/>
                </a:solidFill>
                <a:effectLst/>
                <a:uLnTx/>
                <a:uFillTx/>
                <a:latin typeface="Calibri" pitchFamily="34" charset="0"/>
              </a:rPr>
            </a:br>
            <a:endParaRPr kumimoji="0" lang="fr-FR" sz="2000" b="0" i="0" u="none" strike="noStrike" kern="0" cap="small" spc="0" normalizeH="0" baseline="0" noProof="0" dirty="0">
              <a:ln>
                <a:noFill/>
              </a:ln>
              <a:solidFill>
                <a:srgbClr val="00B0F0"/>
              </a:solidFill>
              <a:effectLst/>
              <a:uLnTx/>
              <a:uFillTx/>
              <a:latin typeface="Calibri" pitchFamily="34" charset="0"/>
            </a:endParaRPr>
          </a:p>
        </p:txBody>
      </p:sp>
      <p:pic>
        <p:nvPicPr>
          <p:cNvPr id="2" name="Image 1">
            <a:extLst>
              <a:ext uri="{FF2B5EF4-FFF2-40B4-BE49-F238E27FC236}">
                <a16:creationId xmlns:a16="http://schemas.microsoft.com/office/drawing/2014/main" id="{EB9EC1AC-2392-3CC0-C0AC-A98B4CDEE807}"/>
              </a:ext>
            </a:extLst>
          </p:cNvPr>
          <p:cNvPicPr>
            <a:picLocks noChangeAspect="1"/>
          </p:cNvPicPr>
          <p:nvPr/>
        </p:nvPicPr>
        <p:blipFill>
          <a:blip r:embed="rId2"/>
          <a:stretch>
            <a:fillRect/>
          </a:stretch>
        </p:blipFill>
        <p:spPr>
          <a:xfrm>
            <a:off x="777875" y="1152907"/>
            <a:ext cx="7642225" cy="4977439"/>
          </a:xfrm>
          <a:prstGeom prst="rect">
            <a:avLst/>
          </a:prstGeom>
        </p:spPr>
      </p:pic>
      <p:sp>
        <p:nvSpPr>
          <p:cNvPr id="5" name="Espace réservé du numéro de diapositive 1">
            <a:extLst>
              <a:ext uri="{FF2B5EF4-FFF2-40B4-BE49-F238E27FC236}">
                <a16:creationId xmlns:a16="http://schemas.microsoft.com/office/drawing/2014/main" id="{B92A14CD-40C6-3FA6-7C18-FF03827F6BAA}"/>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33</a:t>
            </a:fld>
            <a:endParaRPr lang="fr-FR" b="1" dirty="0">
              <a:solidFill>
                <a:srgbClr val="191919"/>
              </a:solidFill>
            </a:endParaRPr>
          </a:p>
        </p:txBody>
      </p:sp>
    </p:spTree>
    <p:extLst>
      <p:ext uri="{BB962C8B-B14F-4D97-AF65-F5344CB8AC3E}">
        <p14:creationId xmlns:p14="http://schemas.microsoft.com/office/powerpoint/2010/main" val="2143303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280D5CA9-21BE-4B40-9CA1-A6744D23AAD6}"/>
              </a:ext>
            </a:extLst>
          </p:cNvPr>
          <p:cNvSpPr>
            <a:spLocks noGrp="1"/>
          </p:cNvSpPr>
          <p:nvPr>
            <p:ph type="sldNum" sz="quarter" idx="12"/>
          </p:nvPr>
        </p:nvSpPr>
        <p:spPr/>
        <p:txBody>
          <a:bodyPr/>
          <a:lstStyle/>
          <a:p>
            <a:pPr rtl="0"/>
            <a:fld id="{3A98EE3D-8CD1-4C3F-BD1C-C98C9596463C}" type="slidenum">
              <a:rPr lang="fr-FR" noProof="0" smtClean="0"/>
              <a:t>34</a:t>
            </a:fld>
            <a:endParaRPr lang="fr-FR" noProof="0" dirty="0"/>
          </a:p>
        </p:txBody>
      </p:sp>
      <p:sp>
        <p:nvSpPr>
          <p:cNvPr id="14" name="ZoneTexte 6">
            <a:extLst>
              <a:ext uri="{FF2B5EF4-FFF2-40B4-BE49-F238E27FC236}">
                <a16:creationId xmlns:a16="http://schemas.microsoft.com/office/drawing/2014/main" id="{9920A02E-11DB-4E2C-BF79-85277E6CA547}"/>
              </a:ext>
            </a:extLst>
          </p:cNvPr>
          <p:cNvSpPr txBox="1">
            <a:spLocks noChangeArrowheads="1"/>
          </p:cNvSpPr>
          <p:nvPr/>
        </p:nvSpPr>
        <p:spPr bwMode="auto">
          <a:xfrm>
            <a:off x="8242425" y="1683374"/>
            <a:ext cx="3320248" cy="4265783"/>
          </a:xfrm>
          <a:prstGeom prst="rect">
            <a:avLst/>
          </a:prstGeom>
          <a:noFill/>
          <a:ln w="9525">
            <a:noFill/>
            <a:miter lim="800000"/>
            <a:headEnd/>
            <a:tailEnd/>
          </a:ln>
        </p:spPr>
        <p:txBody>
          <a:bodyPr wrap="square">
            <a:spAutoFit/>
          </a:bodyPr>
          <a:lstStyle/>
          <a:p>
            <a:pPr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Une hausse des recettes du délégataire (3,07%) en 2021.</a:t>
            </a:r>
          </a:p>
          <a:p>
            <a:pPr algn="just" defTabSz="914400" fontAlgn="base">
              <a:spcBef>
                <a:spcPct val="20000"/>
              </a:spcBef>
              <a:spcAft>
                <a:spcPct val="0"/>
              </a:spcAft>
              <a:buFont typeface="Wingdings" pitchFamily="2" charset="2"/>
              <a:buChar char="ü"/>
              <a:defRPr/>
            </a:pPr>
            <a:r>
              <a:rPr lang="fr-FR" sz="1200" dirty="0">
                <a:solidFill>
                  <a:srgbClr val="000000"/>
                </a:solidFill>
                <a:latin typeface="Arial" panose="020B0604020202020204" pitchFamily="34" charset="0"/>
                <a:cs typeface="Arial" panose="020B0604020202020204" pitchFamily="34" charset="0"/>
              </a:rPr>
              <a:t> Les charges baisse légèrement (-1,31%) en 2021.</a:t>
            </a:r>
          </a:p>
          <a:p>
            <a:pPr marL="0" lvl="1" algn="just" defTabSz="914400" fontAlgn="base">
              <a:spcBef>
                <a:spcPct val="20000"/>
              </a:spcBef>
              <a:spcAft>
                <a:spcPct val="0"/>
              </a:spcAft>
              <a:buFont typeface="Wingdings" pitchFamily="2" charset="2"/>
              <a:buChar char="ü"/>
              <a:defRPr/>
            </a:pPr>
            <a:r>
              <a:rPr lang="fr-FR" sz="1200" dirty="0">
                <a:solidFill>
                  <a:srgbClr val="191919"/>
                </a:solidFill>
                <a:latin typeface="Arial" panose="020B0604020202020204" pitchFamily="34" charset="0"/>
                <a:cs typeface="Arial" panose="020B0604020202020204" pitchFamily="34" charset="0"/>
              </a:rPr>
              <a:t>Nous pouvons noter les évolutions suivantes :</a:t>
            </a:r>
          </a:p>
          <a:p>
            <a:pPr marL="285750" lvl="1" indent="-285750" algn="just"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Personnel (-17,34%)</a:t>
            </a:r>
          </a:p>
          <a:p>
            <a:pPr marL="285750" lvl="1" indent="-285750" algn="just"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Sous-traitance (+17,49%)</a:t>
            </a:r>
          </a:p>
          <a:p>
            <a:pPr marL="285750" lvl="1" indent="-285750" algn="just"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Impôts locaux et taxes (-51,14%)</a:t>
            </a:r>
          </a:p>
          <a:p>
            <a:pPr marL="285750" lvl="1" indent="-285750" algn="just"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Autres dépenses d’exploitation (+24,06%),</a:t>
            </a:r>
          </a:p>
          <a:p>
            <a:pPr marL="285750" lvl="1" indent="-285750"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Contribution des services centraux et de recherche (-9,69%)</a:t>
            </a:r>
          </a:p>
          <a:p>
            <a:pPr marL="285750" lvl="1" indent="-285750"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Charges relatives aux compteurs (-37,86%)</a:t>
            </a:r>
          </a:p>
          <a:p>
            <a:pPr marL="285750" lvl="1" indent="-285750" defTabSz="914400" fontAlgn="base">
              <a:spcBef>
                <a:spcPct val="20000"/>
              </a:spcBef>
              <a:spcAft>
                <a:spcPct val="0"/>
              </a:spcAft>
              <a:buFontTx/>
              <a:buChar char="-"/>
              <a:defRPr/>
            </a:pPr>
            <a:r>
              <a:rPr lang="fr-FR" sz="1200" dirty="0">
                <a:solidFill>
                  <a:srgbClr val="191919"/>
                </a:solidFill>
                <a:latin typeface="Arial" panose="020B0604020202020204" pitchFamily="34" charset="0"/>
                <a:cs typeface="Arial" panose="020B0604020202020204" pitchFamily="34" charset="0"/>
              </a:rPr>
              <a:t>Pertes sur créances (+124,17%)</a:t>
            </a:r>
          </a:p>
          <a:p>
            <a:pPr marL="285750" lvl="1" indent="-285750" defTabSz="914400" fontAlgn="base">
              <a:spcBef>
                <a:spcPct val="20000"/>
              </a:spcBef>
              <a:spcAft>
                <a:spcPct val="0"/>
              </a:spcAft>
              <a:buFontTx/>
              <a:buChar char="-"/>
              <a:defRPr/>
            </a:pPr>
            <a:endParaRPr lang="fr-FR" sz="1200" dirty="0">
              <a:solidFill>
                <a:srgbClr val="191919"/>
              </a:solidFill>
              <a:latin typeface="Arial" panose="020B0604020202020204" pitchFamily="34" charset="0"/>
              <a:cs typeface="Arial" panose="020B0604020202020204" pitchFamily="34" charset="0"/>
            </a:endParaRPr>
          </a:p>
          <a:p>
            <a:pPr marL="0" lvl="1" algn="just" defTabSz="914400" fontAlgn="base">
              <a:spcBef>
                <a:spcPct val="20000"/>
              </a:spcBef>
              <a:spcAft>
                <a:spcPct val="0"/>
              </a:spcAft>
              <a:defRPr/>
            </a:pPr>
            <a:endParaRPr lang="fr-FR" sz="1200" dirty="0">
              <a:solidFill>
                <a:srgbClr val="191919"/>
              </a:solidFill>
              <a:latin typeface="Arial" panose="020B0604020202020204" pitchFamily="34" charset="0"/>
              <a:cs typeface="Arial" panose="020B0604020202020204" pitchFamily="34" charset="0"/>
            </a:endParaRPr>
          </a:p>
          <a:p>
            <a:pPr marL="0" lvl="1" algn="just" defTabSz="914400" fontAlgn="base">
              <a:spcBef>
                <a:spcPct val="20000"/>
              </a:spcBef>
              <a:spcAft>
                <a:spcPct val="0"/>
              </a:spcAft>
              <a:defRPr/>
            </a:pPr>
            <a:r>
              <a:rPr lang="fr-FR" sz="1200" dirty="0">
                <a:solidFill>
                  <a:srgbClr val="191919"/>
                </a:solidFill>
                <a:latin typeface="Arial" panose="020B0604020202020204" pitchFamily="34" charset="0"/>
                <a:cs typeface="Arial" panose="020B0604020202020204" pitchFamily="34" charset="0"/>
              </a:rPr>
              <a:t>Le résultat 2020 reste déficitaire (-160k€).</a:t>
            </a:r>
          </a:p>
          <a:p>
            <a:pPr marL="0" lvl="1" algn="just" defTabSz="914400" fontAlgn="base">
              <a:spcBef>
                <a:spcPct val="20000"/>
              </a:spcBef>
              <a:spcAft>
                <a:spcPct val="0"/>
              </a:spcAft>
              <a:defRPr/>
            </a:pPr>
            <a:endParaRPr lang="fr-FR" sz="1200" dirty="0">
              <a:solidFill>
                <a:srgbClr val="000000"/>
              </a:solidFill>
              <a:latin typeface="Calibri" pitchFamily="34" charset="0"/>
            </a:endParaRPr>
          </a:p>
        </p:txBody>
      </p:sp>
      <p:sp>
        <p:nvSpPr>
          <p:cNvPr id="5" name="Rectangle 5">
            <a:extLst>
              <a:ext uri="{FF2B5EF4-FFF2-40B4-BE49-F238E27FC236}">
                <a16:creationId xmlns:a16="http://schemas.microsoft.com/office/drawing/2014/main" id="{CBCEEFEE-7606-46DC-B51F-A7977234AA40}"/>
              </a:ext>
            </a:extLst>
          </p:cNvPr>
          <p:cNvSpPr>
            <a:spLocks noChangeArrowheads="1"/>
          </p:cNvSpPr>
          <p:nvPr/>
        </p:nvSpPr>
        <p:spPr bwMode="auto">
          <a:xfrm>
            <a:off x="1424804" y="74999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Ozoir la Ferrière</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10" name="Titre 1">
            <a:extLst>
              <a:ext uri="{FF2B5EF4-FFF2-40B4-BE49-F238E27FC236}">
                <a16:creationId xmlns:a16="http://schemas.microsoft.com/office/drawing/2014/main" id="{B6FBF5C4-737A-4DAD-A0B6-380A6FB73BB4}"/>
              </a:ext>
            </a:extLst>
          </p:cNvPr>
          <p:cNvSpPr txBox="1">
            <a:spLocks/>
          </p:cNvSpPr>
          <p:nvPr/>
        </p:nvSpPr>
        <p:spPr>
          <a:xfrm>
            <a:off x="3069902" y="136388"/>
            <a:ext cx="7011043" cy="475204"/>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CARE net du délégataire</a:t>
            </a:r>
            <a:br>
              <a:rPr kumimoji="0" lang="fr-FR" sz="2000" b="1" i="0" u="none" strike="noStrike" kern="0" cap="small" spc="0" normalizeH="0" baseline="0" noProof="0" dirty="0">
                <a:ln>
                  <a:noFill/>
                </a:ln>
                <a:solidFill>
                  <a:srgbClr val="00B0F0"/>
                </a:solidFill>
                <a:effectLst/>
                <a:uLnTx/>
                <a:uFillTx/>
                <a:latin typeface="Calibri" pitchFamily="34" charset="0"/>
              </a:rPr>
            </a:br>
            <a:endParaRPr kumimoji="0" lang="fr-FR" sz="2000" b="0" i="0" u="none" strike="noStrike" kern="0" cap="small" spc="0" normalizeH="0" baseline="0" noProof="0" dirty="0">
              <a:ln>
                <a:noFill/>
              </a:ln>
              <a:solidFill>
                <a:srgbClr val="00B0F0"/>
              </a:solidFill>
              <a:effectLst/>
              <a:uLnTx/>
              <a:uFillTx/>
              <a:latin typeface="Calibri" pitchFamily="34" charset="0"/>
            </a:endParaRPr>
          </a:p>
        </p:txBody>
      </p:sp>
      <p:pic>
        <p:nvPicPr>
          <p:cNvPr id="3" name="Image 2">
            <a:extLst>
              <a:ext uri="{FF2B5EF4-FFF2-40B4-BE49-F238E27FC236}">
                <a16:creationId xmlns:a16="http://schemas.microsoft.com/office/drawing/2014/main" id="{99864890-0429-9ED5-47DE-FBCC895D7548}"/>
              </a:ext>
            </a:extLst>
          </p:cNvPr>
          <p:cNvPicPr>
            <a:picLocks noChangeAspect="1"/>
          </p:cNvPicPr>
          <p:nvPr/>
        </p:nvPicPr>
        <p:blipFill>
          <a:blip r:embed="rId2"/>
          <a:stretch>
            <a:fillRect/>
          </a:stretch>
        </p:blipFill>
        <p:spPr>
          <a:xfrm>
            <a:off x="807856" y="1107059"/>
            <a:ext cx="7434569" cy="5000951"/>
          </a:xfrm>
          <a:prstGeom prst="rect">
            <a:avLst/>
          </a:prstGeom>
        </p:spPr>
      </p:pic>
      <p:sp>
        <p:nvSpPr>
          <p:cNvPr id="6" name="Espace réservé du numéro de diapositive 1">
            <a:extLst>
              <a:ext uri="{FF2B5EF4-FFF2-40B4-BE49-F238E27FC236}">
                <a16:creationId xmlns:a16="http://schemas.microsoft.com/office/drawing/2014/main" id="{0B866093-FC41-F068-8D9A-BBB97907F4B1}"/>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34</a:t>
            </a:fld>
            <a:endParaRPr lang="fr-FR" b="1" dirty="0">
              <a:solidFill>
                <a:srgbClr val="191919"/>
              </a:solidFill>
            </a:endParaRPr>
          </a:p>
        </p:txBody>
      </p:sp>
    </p:spTree>
    <p:extLst>
      <p:ext uri="{BB962C8B-B14F-4D97-AF65-F5344CB8AC3E}">
        <p14:creationId xmlns:p14="http://schemas.microsoft.com/office/powerpoint/2010/main" val="259871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280D5CA9-21BE-4B40-9CA1-A6744D23AAD6}"/>
              </a:ext>
            </a:extLst>
          </p:cNvPr>
          <p:cNvSpPr>
            <a:spLocks noGrp="1"/>
          </p:cNvSpPr>
          <p:nvPr>
            <p:ph type="sldNum" sz="quarter" idx="12"/>
          </p:nvPr>
        </p:nvSpPr>
        <p:spPr/>
        <p:txBody>
          <a:bodyPr/>
          <a:lstStyle/>
          <a:p>
            <a:pPr rtl="0"/>
            <a:fld id="{3A98EE3D-8CD1-4C3F-BD1C-C98C9596463C}" type="slidenum">
              <a:rPr lang="fr-FR" noProof="0" smtClean="0"/>
              <a:t>35</a:t>
            </a:fld>
            <a:endParaRPr lang="fr-FR" noProof="0" dirty="0"/>
          </a:p>
        </p:txBody>
      </p:sp>
      <p:sp>
        <p:nvSpPr>
          <p:cNvPr id="10" name="Titre 1">
            <a:extLst>
              <a:ext uri="{FF2B5EF4-FFF2-40B4-BE49-F238E27FC236}">
                <a16:creationId xmlns:a16="http://schemas.microsoft.com/office/drawing/2014/main" id="{B6FBF5C4-737A-4DAD-A0B6-380A6FB73BB4}"/>
              </a:ext>
            </a:extLst>
          </p:cNvPr>
          <p:cNvSpPr txBox="1">
            <a:spLocks/>
          </p:cNvSpPr>
          <p:nvPr/>
        </p:nvSpPr>
        <p:spPr>
          <a:xfrm>
            <a:off x="3069902" y="136388"/>
            <a:ext cx="7011043" cy="475204"/>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Economie globale des contrats consolidés</a:t>
            </a:r>
            <a:br>
              <a:rPr kumimoji="0" lang="fr-FR" sz="2000" b="1" i="0" u="none" strike="noStrike" kern="0" cap="small" spc="0" normalizeH="0" baseline="0" noProof="0" dirty="0">
                <a:ln>
                  <a:noFill/>
                </a:ln>
                <a:solidFill>
                  <a:srgbClr val="00B0F0"/>
                </a:solidFill>
                <a:effectLst/>
                <a:uLnTx/>
                <a:uFillTx/>
                <a:latin typeface="Calibri" pitchFamily="34" charset="0"/>
              </a:rPr>
            </a:br>
            <a:endParaRPr kumimoji="0" lang="fr-FR" sz="2000" b="0" i="0" u="none" strike="noStrike" kern="0" cap="small" spc="0" normalizeH="0" baseline="0" noProof="0" dirty="0">
              <a:ln>
                <a:noFill/>
              </a:ln>
              <a:solidFill>
                <a:srgbClr val="00B0F0"/>
              </a:solidFill>
              <a:effectLst/>
              <a:uLnTx/>
              <a:uFillTx/>
              <a:latin typeface="Calibri" pitchFamily="34" charset="0"/>
            </a:endParaRPr>
          </a:p>
        </p:txBody>
      </p:sp>
      <p:sp>
        <p:nvSpPr>
          <p:cNvPr id="6" name="Espace réservé du numéro de diapositive 1">
            <a:extLst>
              <a:ext uri="{FF2B5EF4-FFF2-40B4-BE49-F238E27FC236}">
                <a16:creationId xmlns:a16="http://schemas.microsoft.com/office/drawing/2014/main" id="{0B866093-FC41-F068-8D9A-BBB97907F4B1}"/>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35</a:t>
            </a:fld>
            <a:endParaRPr lang="fr-FR" b="1" dirty="0">
              <a:solidFill>
                <a:srgbClr val="191919"/>
              </a:solidFill>
            </a:endParaRPr>
          </a:p>
        </p:txBody>
      </p:sp>
      <p:pic>
        <p:nvPicPr>
          <p:cNvPr id="7" name="Image 6">
            <a:extLst>
              <a:ext uri="{FF2B5EF4-FFF2-40B4-BE49-F238E27FC236}">
                <a16:creationId xmlns:a16="http://schemas.microsoft.com/office/drawing/2014/main" id="{FE7DFBCE-F509-13C9-1F52-BF03A3D8D23C}"/>
              </a:ext>
            </a:extLst>
          </p:cNvPr>
          <p:cNvPicPr>
            <a:picLocks noChangeAspect="1"/>
          </p:cNvPicPr>
          <p:nvPr/>
        </p:nvPicPr>
        <p:blipFill>
          <a:blip r:embed="rId2"/>
          <a:stretch>
            <a:fillRect/>
          </a:stretch>
        </p:blipFill>
        <p:spPr>
          <a:xfrm>
            <a:off x="791520" y="1407352"/>
            <a:ext cx="10935414" cy="1627948"/>
          </a:xfrm>
          <a:prstGeom prst="rect">
            <a:avLst/>
          </a:prstGeom>
        </p:spPr>
      </p:pic>
      <p:sp>
        <p:nvSpPr>
          <p:cNvPr id="9" name="ZoneTexte 8">
            <a:extLst>
              <a:ext uri="{FF2B5EF4-FFF2-40B4-BE49-F238E27FC236}">
                <a16:creationId xmlns:a16="http://schemas.microsoft.com/office/drawing/2014/main" id="{4C95C495-E586-6943-D3DB-0C2ABB94607A}"/>
              </a:ext>
            </a:extLst>
          </p:cNvPr>
          <p:cNvSpPr txBox="1"/>
          <p:nvPr/>
        </p:nvSpPr>
        <p:spPr>
          <a:xfrm>
            <a:off x="1435100" y="3507894"/>
            <a:ext cx="9474200" cy="646331"/>
          </a:xfrm>
          <a:prstGeom prst="rect">
            <a:avLst/>
          </a:prstGeom>
          <a:noFill/>
        </p:spPr>
        <p:txBody>
          <a:bodyPr wrap="square">
            <a:spAutoFit/>
          </a:bodyPr>
          <a:lstStyle/>
          <a:p>
            <a:pPr marL="0" lvl="1" algn="ctr" defTabSz="914400" fontAlgn="base">
              <a:spcBef>
                <a:spcPct val="20000"/>
              </a:spcBef>
              <a:spcAft>
                <a:spcPct val="0"/>
              </a:spcAft>
              <a:defRPr/>
            </a:pPr>
            <a:r>
              <a:rPr lang="fr-FR" sz="1800" b="1" dirty="0">
                <a:solidFill>
                  <a:srgbClr val="00B050"/>
                </a:solidFill>
                <a:latin typeface="Arial" panose="020B0604020202020204" pitchFamily="34" charset="0"/>
                <a:cs typeface="Arial" panose="020B0604020202020204" pitchFamily="34" charset="0"/>
              </a:rPr>
              <a:t>Le niveau des recettes est 9,3 M€  en 2021 pour 8,7 M € de charges, soit un résultat de 0,62 M€ (taux de marge de </a:t>
            </a:r>
            <a:r>
              <a:rPr lang="fr-FR" b="1" dirty="0">
                <a:solidFill>
                  <a:srgbClr val="00B050"/>
                </a:solidFill>
                <a:latin typeface="Arial" panose="020B0604020202020204" pitchFamily="34" charset="0"/>
                <a:cs typeface="Arial" panose="020B0604020202020204" pitchFamily="34" charset="0"/>
              </a:rPr>
              <a:t>6,61%).</a:t>
            </a:r>
            <a:endParaRPr lang="fr-FR" sz="18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459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36</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707886"/>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Actions de solidarité et de coopération décentralisée dans le domaine de l’eau</a:t>
            </a:r>
          </a:p>
        </p:txBody>
      </p:sp>
    </p:spTree>
    <p:extLst>
      <p:ext uri="{BB962C8B-B14F-4D97-AF65-F5344CB8AC3E}">
        <p14:creationId xmlns:p14="http://schemas.microsoft.com/office/powerpoint/2010/main" val="388438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CC495C4-31BC-46C5-B172-4DDBB811DB45}"/>
              </a:ext>
            </a:extLst>
          </p:cNvPr>
          <p:cNvSpPr>
            <a:spLocks noGrp="1"/>
          </p:cNvSpPr>
          <p:nvPr>
            <p:ph type="sldNum" sz="quarter" idx="12"/>
          </p:nvPr>
        </p:nvSpPr>
        <p:spPr/>
        <p:txBody>
          <a:bodyPr/>
          <a:lstStyle/>
          <a:p>
            <a:pPr rtl="0"/>
            <a:fld id="{3A98EE3D-8CD1-4C3F-BD1C-C98C9596463C}" type="slidenum">
              <a:rPr lang="fr-FR" noProof="0" smtClean="0"/>
              <a:t>37</a:t>
            </a:fld>
            <a:endParaRPr lang="fr-FR" noProof="0" dirty="0"/>
          </a:p>
        </p:txBody>
      </p:sp>
      <p:sp>
        <p:nvSpPr>
          <p:cNvPr id="6" name="Espace réservé du contenu 1">
            <a:extLst>
              <a:ext uri="{FF2B5EF4-FFF2-40B4-BE49-F238E27FC236}">
                <a16:creationId xmlns:a16="http://schemas.microsoft.com/office/drawing/2014/main" id="{D7AEB3AD-9C0D-4D59-9512-0CD65789F035}"/>
              </a:ext>
            </a:extLst>
          </p:cNvPr>
          <p:cNvSpPr txBox="1">
            <a:spLocks/>
          </p:cNvSpPr>
          <p:nvPr/>
        </p:nvSpPr>
        <p:spPr bwMode="auto">
          <a:xfrm>
            <a:off x="921695" y="1316228"/>
            <a:ext cx="9686659" cy="422554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buFont typeface="Wingdings" pitchFamily="2" charset="2"/>
              <a:buChar char="ü"/>
              <a:defRPr/>
            </a:pPr>
            <a:r>
              <a:rPr lang="fr-FR" sz="1400" kern="0" dirty="0">
                <a:solidFill>
                  <a:schemeClr val="bg2">
                    <a:lumMod val="10000"/>
                  </a:schemeClr>
                </a:solidFill>
                <a:latin typeface="Calibri" pitchFamily="34" charset="0"/>
              </a:rPr>
              <a:t>Cet indicateur a pour objectif de mesurer l'implication sociale du service.</a:t>
            </a:r>
          </a:p>
          <a:p>
            <a:pPr defTabSz="914400">
              <a:buFont typeface="Wingdings" pitchFamily="2" charset="2"/>
              <a:buChar char="ü"/>
              <a:defRPr/>
            </a:pPr>
            <a:endParaRPr lang="fr-FR" sz="1400" kern="0" dirty="0">
              <a:solidFill>
                <a:schemeClr val="bg2">
                  <a:lumMod val="10000"/>
                </a:schemeClr>
              </a:solidFill>
              <a:latin typeface="Calibri" pitchFamily="34" charset="0"/>
            </a:endParaRPr>
          </a:p>
          <a:p>
            <a:pPr defTabSz="914400">
              <a:buFont typeface="Wingdings" pitchFamily="2" charset="2"/>
              <a:buChar char="ü"/>
              <a:defRPr/>
            </a:pPr>
            <a:r>
              <a:rPr lang="fr-FR" sz="1400" kern="0" dirty="0">
                <a:solidFill>
                  <a:schemeClr val="bg2">
                    <a:lumMod val="10000"/>
                  </a:schemeClr>
                </a:solidFill>
                <a:latin typeface="Calibri" pitchFamily="34" charset="0"/>
              </a:rPr>
              <a:t>Entrent en ligne de compte :</a:t>
            </a:r>
          </a:p>
          <a:p>
            <a:pPr lvl="1" defTabSz="914400">
              <a:buFont typeface="Arial" pitchFamily="34" charset="0"/>
              <a:buChar char="•"/>
              <a:defRPr/>
            </a:pPr>
            <a:r>
              <a:rPr lang="fr-FR" sz="1400" kern="0" dirty="0">
                <a:solidFill>
                  <a:schemeClr val="bg2">
                    <a:lumMod val="10000"/>
                  </a:schemeClr>
                </a:solidFill>
                <a:latin typeface="Calibri" pitchFamily="34" charset="0"/>
              </a:rPr>
              <a:t>les versements effectués par la collectivité au profit d'un fonds créé en application de l'article L261-4 du Code de l'action sociale et des familles (Fonds de Solidarité Logement, par exemple) pour aider les personnes en difficulté,</a:t>
            </a:r>
          </a:p>
          <a:p>
            <a:pPr lvl="1" defTabSz="914400">
              <a:buFont typeface="Arial" pitchFamily="34" charset="0"/>
              <a:buChar char="•"/>
              <a:defRPr/>
            </a:pPr>
            <a:r>
              <a:rPr lang="fr-FR" sz="1400" kern="0" dirty="0">
                <a:solidFill>
                  <a:schemeClr val="bg2">
                    <a:lumMod val="10000"/>
                  </a:schemeClr>
                </a:solidFill>
                <a:latin typeface="Calibri" pitchFamily="34" charset="0"/>
              </a:rPr>
              <a:t>les abandons de créances à caractère social, votés au cours de l'année par l'assemblée délibérante de la collectivité (notamment ceux qui sont liés au FSL).</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 typeface="Wingdings" pitchFamily="2" charset="2"/>
              <a:buChar char="ü"/>
              <a:defRPr/>
            </a:pPr>
            <a:r>
              <a:rPr lang="fr-FR" sz="1400" b="1" kern="0" dirty="0">
                <a:solidFill>
                  <a:schemeClr val="bg2">
                    <a:lumMod val="10000"/>
                  </a:schemeClr>
                </a:solidFill>
                <a:latin typeface="Calibri" pitchFamily="34" charset="0"/>
              </a:rPr>
              <a:t>Les données du S.M.A.E.P sont les suivantes  :</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defTabSz="914400">
              <a:buFont typeface="Wingdings" pitchFamily="2" charset="2"/>
              <a:buChar char="ü"/>
              <a:defRPr/>
            </a:pPr>
            <a:r>
              <a:rPr lang="fr-FR" sz="1400" b="1" kern="0" dirty="0">
                <a:solidFill>
                  <a:schemeClr val="bg2">
                    <a:lumMod val="10000"/>
                  </a:schemeClr>
                </a:solidFill>
                <a:latin typeface="Calibri" pitchFamily="34" charset="0"/>
              </a:rPr>
              <a:t>Montant d’abandons de créance et total des aides accordées, en 2021 est de 5 654€</a:t>
            </a:r>
          </a:p>
          <a:p>
            <a:pPr defTabSz="914400">
              <a:buFont typeface="Wingdings" pitchFamily="2" charset="2"/>
              <a:buChar char="ü"/>
              <a:defRPr/>
            </a:pPr>
            <a:r>
              <a:rPr lang="fr-FR" sz="1400" b="1" kern="0" dirty="0">
                <a:solidFill>
                  <a:schemeClr val="bg2">
                    <a:lumMod val="10000"/>
                  </a:schemeClr>
                </a:solidFill>
                <a:latin typeface="Calibri" pitchFamily="34" charset="0"/>
              </a:rPr>
              <a:t>Le contrat prévoit la mise en place d’un fonds alimenté à hauteur de 10 000 € dans le cadre de l’aide aux personnes en difficulté.</a:t>
            </a:r>
          </a:p>
        </p:txBody>
      </p:sp>
      <p:sp>
        <p:nvSpPr>
          <p:cNvPr id="3" name="Rectangle 2">
            <a:extLst>
              <a:ext uri="{FF2B5EF4-FFF2-40B4-BE49-F238E27FC236}">
                <a16:creationId xmlns:a16="http://schemas.microsoft.com/office/drawing/2014/main" id="{6C56939D-AB70-427B-A6E9-A86E827D2CB2}"/>
              </a:ext>
            </a:extLst>
          </p:cNvPr>
          <p:cNvSpPr>
            <a:spLocks noChangeArrowheads="1"/>
          </p:cNvSpPr>
          <p:nvPr/>
        </p:nvSpPr>
        <p:spPr bwMode="auto">
          <a:xfrm>
            <a:off x="806285" y="829725"/>
            <a:ext cx="680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La Queue en Brie, Le Plessis Trévise et Pontault Combault </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10" name="Titre 1">
            <a:extLst>
              <a:ext uri="{FF2B5EF4-FFF2-40B4-BE49-F238E27FC236}">
                <a16:creationId xmlns:a16="http://schemas.microsoft.com/office/drawing/2014/main" id="{72987BAB-4CC3-4CBD-BE56-C8CA170C80E4}"/>
              </a:ext>
            </a:extLst>
          </p:cNvPr>
          <p:cNvSpPr txBox="1">
            <a:spLocks/>
          </p:cNvSpPr>
          <p:nvPr/>
        </p:nvSpPr>
        <p:spPr>
          <a:xfrm>
            <a:off x="1981200" y="62144"/>
            <a:ext cx="8229600" cy="612559"/>
          </a:xfrm>
          <a:prstGeom prst="roundRect">
            <a:avLst>
              <a:gd name="adj" fmla="val 22001"/>
            </a:avLst>
          </a:prstGeom>
          <a:ln w="28575">
            <a:solidFill>
              <a:schemeClr val="accent1"/>
            </a:solidFill>
          </a:ln>
        </p:spPr>
        <p:txBody>
          <a:bodyPr/>
          <a:lstStyle/>
          <a:p>
            <a:pPr marL="0" marR="0" lvl="0" indent="0" algn="ctr" defTabSz="914400" eaLnBrk="1" fontAlgn="base" latinLnBrk="0" hangingPunct="1">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Abandons de créances ou versements à un fonds de solidarité</a:t>
            </a:r>
          </a:p>
        </p:txBody>
      </p:sp>
      <p:pic>
        <p:nvPicPr>
          <p:cNvPr id="7" name="Image 6">
            <a:extLst>
              <a:ext uri="{FF2B5EF4-FFF2-40B4-BE49-F238E27FC236}">
                <a16:creationId xmlns:a16="http://schemas.microsoft.com/office/drawing/2014/main" id="{7F565526-FE2D-B575-72C3-4AC8A03BDFE1}"/>
              </a:ext>
            </a:extLst>
          </p:cNvPr>
          <p:cNvPicPr>
            <a:picLocks noChangeAspect="1"/>
          </p:cNvPicPr>
          <p:nvPr/>
        </p:nvPicPr>
        <p:blipFill>
          <a:blip r:embed="rId2"/>
          <a:stretch>
            <a:fillRect/>
          </a:stretch>
        </p:blipFill>
        <p:spPr>
          <a:xfrm>
            <a:off x="921695" y="3723335"/>
            <a:ext cx="10648307" cy="956614"/>
          </a:xfrm>
          <a:prstGeom prst="rect">
            <a:avLst/>
          </a:prstGeom>
        </p:spPr>
      </p:pic>
      <p:sp>
        <p:nvSpPr>
          <p:cNvPr id="8" name="Espace réservé du numéro de diapositive 1">
            <a:extLst>
              <a:ext uri="{FF2B5EF4-FFF2-40B4-BE49-F238E27FC236}">
                <a16:creationId xmlns:a16="http://schemas.microsoft.com/office/drawing/2014/main" id="{007D2187-EE10-0BD0-6780-955475126993}"/>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37</a:t>
            </a:fld>
            <a:endParaRPr lang="fr-FR" b="1" dirty="0">
              <a:solidFill>
                <a:srgbClr val="191919"/>
              </a:solidFill>
            </a:endParaRPr>
          </a:p>
        </p:txBody>
      </p:sp>
    </p:spTree>
    <p:extLst>
      <p:ext uri="{BB962C8B-B14F-4D97-AF65-F5344CB8AC3E}">
        <p14:creationId xmlns:p14="http://schemas.microsoft.com/office/powerpoint/2010/main" val="2435519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3DF96760-B1C0-4BCE-B0AC-C928424ED34D}"/>
              </a:ext>
            </a:extLst>
          </p:cNvPr>
          <p:cNvSpPr>
            <a:spLocks noGrp="1"/>
          </p:cNvSpPr>
          <p:nvPr>
            <p:ph type="sldNum" sz="quarter" idx="12"/>
          </p:nvPr>
        </p:nvSpPr>
        <p:spPr/>
        <p:txBody>
          <a:bodyPr/>
          <a:lstStyle/>
          <a:p>
            <a:pPr rtl="0"/>
            <a:fld id="{3A98EE3D-8CD1-4C3F-BD1C-C98C9596463C}" type="slidenum">
              <a:rPr lang="fr-FR" noProof="0" smtClean="0"/>
              <a:t>38</a:t>
            </a:fld>
            <a:endParaRPr lang="fr-FR" noProof="0" dirty="0"/>
          </a:p>
        </p:txBody>
      </p:sp>
      <p:sp>
        <p:nvSpPr>
          <p:cNvPr id="5" name="Espace réservé du contenu 1">
            <a:extLst>
              <a:ext uri="{FF2B5EF4-FFF2-40B4-BE49-F238E27FC236}">
                <a16:creationId xmlns:a16="http://schemas.microsoft.com/office/drawing/2014/main" id="{CB6E4008-FE0D-46C8-8567-CF2B8E9C3C81}"/>
              </a:ext>
            </a:extLst>
          </p:cNvPr>
          <p:cNvSpPr txBox="1">
            <a:spLocks/>
          </p:cNvSpPr>
          <p:nvPr/>
        </p:nvSpPr>
        <p:spPr bwMode="auto">
          <a:xfrm>
            <a:off x="1593790" y="1289198"/>
            <a:ext cx="8229600" cy="45370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buFont typeface="Wingdings" pitchFamily="2" charset="2"/>
              <a:buChar char="ü"/>
              <a:defRPr/>
            </a:pPr>
            <a:r>
              <a:rPr lang="fr-FR" sz="1400" kern="0" dirty="0">
                <a:solidFill>
                  <a:schemeClr val="bg2">
                    <a:lumMod val="10000"/>
                  </a:schemeClr>
                </a:solidFill>
                <a:latin typeface="Calibri" pitchFamily="34" charset="0"/>
              </a:rPr>
              <a:t>Cet indicateur a pour objectif de mesurer l'implication sociale du service.</a:t>
            </a:r>
          </a:p>
          <a:p>
            <a:pPr defTabSz="914400">
              <a:buFont typeface="Wingdings" pitchFamily="2" charset="2"/>
              <a:buChar char="ü"/>
              <a:defRPr/>
            </a:pPr>
            <a:endParaRPr lang="fr-FR" sz="1400" kern="0" dirty="0">
              <a:solidFill>
                <a:schemeClr val="bg2">
                  <a:lumMod val="10000"/>
                </a:schemeClr>
              </a:solidFill>
              <a:latin typeface="Calibri" pitchFamily="34" charset="0"/>
            </a:endParaRPr>
          </a:p>
          <a:p>
            <a:pPr defTabSz="914400">
              <a:buFont typeface="Wingdings" pitchFamily="2" charset="2"/>
              <a:buChar char="ü"/>
              <a:defRPr/>
            </a:pPr>
            <a:r>
              <a:rPr lang="fr-FR" sz="1400" kern="0" dirty="0">
                <a:solidFill>
                  <a:schemeClr val="bg2">
                    <a:lumMod val="10000"/>
                  </a:schemeClr>
                </a:solidFill>
                <a:latin typeface="Calibri" pitchFamily="34" charset="0"/>
              </a:rPr>
              <a:t>Entrent en ligne de compte :</a:t>
            </a:r>
          </a:p>
          <a:p>
            <a:pPr lvl="1" defTabSz="914400">
              <a:buFont typeface="Arial" pitchFamily="34" charset="0"/>
              <a:buChar char="•"/>
              <a:defRPr/>
            </a:pPr>
            <a:r>
              <a:rPr lang="fr-FR" sz="1400" kern="0" dirty="0">
                <a:solidFill>
                  <a:schemeClr val="bg2">
                    <a:lumMod val="10000"/>
                  </a:schemeClr>
                </a:solidFill>
                <a:latin typeface="Calibri" pitchFamily="34" charset="0"/>
              </a:rPr>
              <a:t>les versements effectués par la collectivité au profit d'un fonds créé en application de l'article L261-4 du Code de l'action sociale et des familles (Fonds de Solidarité Logement, par exemple) pour aider les personnes en difficulté,</a:t>
            </a:r>
          </a:p>
          <a:p>
            <a:pPr lvl="1" defTabSz="914400">
              <a:buFont typeface="Arial" pitchFamily="34" charset="0"/>
              <a:buChar char="•"/>
              <a:defRPr/>
            </a:pPr>
            <a:r>
              <a:rPr lang="fr-FR" sz="1400" kern="0" dirty="0">
                <a:solidFill>
                  <a:schemeClr val="bg2">
                    <a:lumMod val="10000"/>
                  </a:schemeClr>
                </a:solidFill>
                <a:latin typeface="Calibri" pitchFamily="34" charset="0"/>
              </a:rPr>
              <a:t>les abandons de créances à caractère social, votés au cours de l'année par l'assemblée délibérante de la collectivité (notamment ceux qui sont liés au FSL).</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 typeface="Wingdings" pitchFamily="2" charset="2"/>
              <a:buChar char="ü"/>
              <a:defRPr/>
            </a:pPr>
            <a:r>
              <a:rPr lang="fr-FR" sz="1400" b="1" kern="0" dirty="0">
                <a:solidFill>
                  <a:schemeClr val="bg2">
                    <a:lumMod val="10000"/>
                  </a:schemeClr>
                </a:solidFill>
                <a:latin typeface="Calibri" pitchFamily="34" charset="0"/>
              </a:rPr>
              <a:t>Les données du S.M.A.E.P sont les suivantes  :</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defTabSz="914400">
              <a:buFont typeface="Wingdings" pitchFamily="2" charset="2"/>
              <a:buChar char="ü"/>
              <a:defRPr/>
            </a:pPr>
            <a:r>
              <a:rPr lang="fr-FR" sz="1400" b="1" kern="0" dirty="0">
                <a:solidFill>
                  <a:schemeClr val="bg2">
                    <a:lumMod val="10000"/>
                  </a:schemeClr>
                </a:solidFill>
                <a:latin typeface="Calibri" pitchFamily="34" charset="0"/>
              </a:rPr>
              <a:t>Montant d’abandons de créance et total des aides accordées, en 2021 est de 2 582 €</a:t>
            </a:r>
          </a:p>
        </p:txBody>
      </p:sp>
      <p:sp>
        <p:nvSpPr>
          <p:cNvPr id="6" name="Rectangle 6">
            <a:extLst>
              <a:ext uri="{FF2B5EF4-FFF2-40B4-BE49-F238E27FC236}">
                <a16:creationId xmlns:a16="http://schemas.microsoft.com/office/drawing/2014/main" id="{82B0B9DC-B2D4-4067-AB9C-C861AD6AB9F2}"/>
              </a:ext>
            </a:extLst>
          </p:cNvPr>
          <p:cNvSpPr>
            <a:spLocks noChangeArrowheads="1"/>
          </p:cNvSpPr>
          <p:nvPr/>
        </p:nvSpPr>
        <p:spPr bwMode="auto">
          <a:xfrm>
            <a:off x="921695" y="805884"/>
            <a:ext cx="822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Roissy en Brie et Pontcarré</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3" name="Titre 1">
            <a:extLst>
              <a:ext uri="{FF2B5EF4-FFF2-40B4-BE49-F238E27FC236}">
                <a16:creationId xmlns:a16="http://schemas.microsoft.com/office/drawing/2014/main" id="{79A78F8E-31E8-4EAD-AD4D-7D79DD3D89F5}"/>
              </a:ext>
            </a:extLst>
          </p:cNvPr>
          <p:cNvSpPr txBox="1">
            <a:spLocks/>
          </p:cNvSpPr>
          <p:nvPr/>
        </p:nvSpPr>
        <p:spPr>
          <a:xfrm>
            <a:off x="1981200" y="62144"/>
            <a:ext cx="8229600" cy="612559"/>
          </a:xfrm>
          <a:prstGeom prst="roundRect">
            <a:avLst>
              <a:gd name="adj" fmla="val 22001"/>
            </a:avLst>
          </a:prstGeom>
          <a:ln w="28575">
            <a:solidFill>
              <a:schemeClr val="accent1"/>
            </a:solidFill>
          </a:ln>
        </p:spPr>
        <p:txBody>
          <a:bodyPr/>
          <a:lstStyle/>
          <a:p>
            <a:pPr marL="0" marR="0" lvl="0" indent="0" algn="ctr" defTabSz="914400" eaLnBrk="1" fontAlgn="base" latinLnBrk="0" hangingPunct="1">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Abandons de créances ou versements à un fonds de solidarité</a:t>
            </a:r>
          </a:p>
        </p:txBody>
      </p:sp>
      <p:pic>
        <p:nvPicPr>
          <p:cNvPr id="8" name="Image 7">
            <a:extLst>
              <a:ext uri="{FF2B5EF4-FFF2-40B4-BE49-F238E27FC236}">
                <a16:creationId xmlns:a16="http://schemas.microsoft.com/office/drawing/2014/main" id="{96457C29-D28D-BAF3-EA94-7391DBECB01E}"/>
              </a:ext>
            </a:extLst>
          </p:cNvPr>
          <p:cNvPicPr>
            <a:picLocks noChangeAspect="1"/>
          </p:cNvPicPr>
          <p:nvPr/>
        </p:nvPicPr>
        <p:blipFill>
          <a:blip r:embed="rId2"/>
          <a:stretch>
            <a:fillRect/>
          </a:stretch>
        </p:blipFill>
        <p:spPr>
          <a:xfrm>
            <a:off x="797870" y="4018443"/>
            <a:ext cx="10774362" cy="859045"/>
          </a:xfrm>
          <a:prstGeom prst="rect">
            <a:avLst/>
          </a:prstGeom>
        </p:spPr>
      </p:pic>
      <p:sp>
        <p:nvSpPr>
          <p:cNvPr id="9" name="Espace réservé du numéro de diapositive 1">
            <a:extLst>
              <a:ext uri="{FF2B5EF4-FFF2-40B4-BE49-F238E27FC236}">
                <a16:creationId xmlns:a16="http://schemas.microsoft.com/office/drawing/2014/main" id="{70E0007B-DFD3-EA15-8693-F898E309D3A7}"/>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38</a:t>
            </a:fld>
            <a:endParaRPr lang="fr-FR" b="1" dirty="0">
              <a:solidFill>
                <a:srgbClr val="191919"/>
              </a:solidFill>
            </a:endParaRPr>
          </a:p>
        </p:txBody>
      </p:sp>
    </p:spTree>
    <p:extLst>
      <p:ext uri="{BB962C8B-B14F-4D97-AF65-F5344CB8AC3E}">
        <p14:creationId xmlns:p14="http://schemas.microsoft.com/office/powerpoint/2010/main" val="1536240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686B329-70E3-4F34-BA09-9B03C492DBD5}"/>
              </a:ext>
            </a:extLst>
          </p:cNvPr>
          <p:cNvSpPr>
            <a:spLocks noGrp="1"/>
          </p:cNvSpPr>
          <p:nvPr>
            <p:ph type="sldNum" sz="quarter" idx="12"/>
          </p:nvPr>
        </p:nvSpPr>
        <p:spPr/>
        <p:txBody>
          <a:bodyPr/>
          <a:lstStyle/>
          <a:p>
            <a:pPr rtl="0"/>
            <a:fld id="{3A98EE3D-8CD1-4C3F-BD1C-C98C9596463C}" type="slidenum">
              <a:rPr lang="fr-FR" noProof="0" smtClean="0"/>
              <a:t>39</a:t>
            </a:fld>
            <a:endParaRPr lang="fr-FR" noProof="0" dirty="0"/>
          </a:p>
        </p:txBody>
      </p:sp>
      <p:sp>
        <p:nvSpPr>
          <p:cNvPr id="9" name="Espace réservé du contenu 1">
            <a:extLst>
              <a:ext uri="{FF2B5EF4-FFF2-40B4-BE49-F238E27FC236}">
                <a16:creationId xmlns:a16="http://schemas.microsoft.com/office/drawing/2014/main" id="{61C09F1F-2480-4FEC-840C-A3C2127CD293}"/>
              </a:ext>
            </a:extLst>
          </p:cNvPr>
          <p:cNvSpPr txBox="1">
            <a:spLocks/>
          </p:cNvSpPr>
          <p:nvPr/>
        </p:nvSpPr>
        <p:spPr bwMode="auto">
          <a:xfrm>
            <a:off x="1556551" y="1518032"/>
            <a:ext cx="8229600" cy="45370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buFont typeface="Wingdings" pitchFamily="2" charset="2"/>
              <a:buChar char="ü"/>
              <a:defRPr/>
            </a:pPr>
            <a:r>
              <a:rPr lang="fr-FR" sz="1400" kern="0" dirty="0">
                <a:solidFill>
                  <a:schemeClr val="bg2">
                    <a:lumMod val="10000"/>
                  </a:schemeClr>
                </a:solidFill>
                <a:latin typeface="Calibri" pitchFamily="34" charset="0"/>
              </a:rPr>
              <a:t>Cet indicateur a pour objectif de mesurer l'implication sociale du service.</a:t>
            </a:r>
          </a:p>
          <a:p>
            <a:pPr defTabSz="914400">
              <a:buFont typeface="Wingdings" pitchFamily="2" charset="2"/>
              <a:buChar char="ü"/>
              <a:defRPr/>
            </a:pPr>
            <a:endParaRPr lang="fr-FR" sz="1400" kern="0" dirty="0">
              <a:solidFill>
                <a:schemeClr val="bg2">
                  <a:lumMod val="10000"/>
                </a:schemeClr>
              </a:solidFill>
              <a:latin typeface="Calibri" pitchFamily="34" charset="0"/>
            </a:endParaRPr>
          </a:p>
          <a:p>
            <a:pPr defTabSz="914400">
              <a:buFont typeface="Wingdings" pitchFamily="2" charset="2"/>
              <a:buChar char="ü"/>
              <a:defRPr/>
            </a:pPr>
            <a:r>
              <a:rPr lang="fr-FR" sz="1400" kern="0" dirty="0">
                <a:solidFill>
                  <a:schemeClr val="bg2">
                    <a:lumMod val="10000"/>
                  </a:schemeClr>
                </a:solidFill>
                <a:latin typeface="Calibri" pitchFamily="34" charset="0"/>
              </a:rPr>
              <a:t>Entrent en ligne de compte :</a:t>
            </a:r>
          </a:p>
          <a:p>
            <a:pPr lvl="1" defTabSz="914400">
              <a:buFont typeface="Arial" pitchFamily="34" charset="0"/>
              <a:buChar char="•"/>
              <a:defRPr/>
            </a:pPr>
            <a:r>
              <a:rPr lang="fr-FR" sz="1400" kern="0" dirty="0">
                <a:solidFill>
                  <a:schemeClr val="bg2">
                    <a:lumMod val="10000"/>
                  </a:schemeClr>
                </a:solidFill>
                <a:latin typeface="Calibri" pitchFamily="34" charset="0"/>
              </a:rPr>
              <a:t>les versements effectués par la collectivité au profit d'un fonds créé en application de l'article L261-4 du Code de l'action sociale et des familles (Fonds de Solidarité Logement, par exemple) pour aider les personnes en difficulté,</a:t>
            </a:r>
          </a:p>
          <a:p>
            <a:pPr lvl="1" defTabSz="914400">
              <a:buFont typeface="Arial" pitchFamily="34" charset="0"/>
              <a:buChar char="•"/>
              <a:defRPr/>
            </a:pPr>
            <a:r>
              <a:rPr lang="fr-FR" sz="1400" kern="0" dirty="0">
                <a:solidFill>
                  <a:schemeClr val="bg2">
                    <a:lumMod val="10000"/>
                  </a:schemeClr>
                </a:solidFill>
                <a:latin typeface="Calibri" pitchFamily="34" charset="0"/>
              </a:rPr>
              <a:t>les abandons de créances à caractère social, votés au cours de l'année par l'assemblée délibérante de la collectivité (notamment ceux qui sont liés au FSL).</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 typeface="Wingdings" pitchFamily="2" charset="2"/>
              <a:buChar char="ü"/>
              <a:defRPr/>
            </a:pPr>
            <a:r>
              <a:rPr lang="fr-FR" sz="1400" b="1" kern="0" dirty="0">
                <a:solidFill>
                  <a:schemeClr val="bg2">
                    <a:lumMod val="10000"/>
                  </a:schemeClr>
                </a:solidFill>
                <a:latin typeface="Calibri" pitchFamily="34" charset="0"/>
              </a:rPr>
              <a:t>Les données d’Ozoir la Ferrière sont les suivantes  :</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defTabSz="914400">
              <a:buFont typeface="Wingdings" pitchFamily="2" charset="2"/>
              <a:buChar char="ü"/>
              <a:defRPr/>
            </a:pPr>
            <a:r>
              <a:rPr lang="fr-FR" sz="1400" b="1" kern="0" dirty="0">
                <a:solidFill>
                  <a:schemeClr val="bg2">
                    <a:lumMod val="10000"/>
                  </a:schemeClr>
                </a:solidFill>
                <a:latin typeface="Calibri" pitchFamily="34" charset="0"/>
              </a:rPr>
              <a:t>Montant d’abandons de créance et total des aides accordées, en 2021 est de 565 €</a:t>
            </a:r>
          </a:p>
        </p:txBody>
      </p:sp>
      <p:sp>
        <p:nvSpPr>
          <p:cNvPr id="2" name="Rectangle 5">
            <a:extLst>
              <a:ext uri="{FF2B5EF4-FFF2-40B4-BE49-F238E27FC236}">
                <a16:creationId xmlns:a16="http://schemas.microsoft.com/office/drawing/2014/main" id="{5907B63A-A07A-4B28-97A9-2A7191B25BF3}"/>
              </a:ext>
            </a:extLst>
          </p:cNvPr>
          <p:cNvSpPr>
            <a:spLocks noChangeArrowheads="1"/>
          </p:cNvSpPr>
          <p:nvPr/>
        </p:nvSpPr>
        <p:spPr bwMode="auto">
          <a:xfrm>
            <a:off x="921695" y="861044"/>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eaLnBrk="0" fontAlgn="base" hangingPunct="0">
              <a:spcBef>
                <a:spcPct val="0"/>
              </a:spcBef>
              <a:spcAft>
                <a:spcPct val="0"/>
              </a:spcAft>
            </a:pPr>
            <a:r>
              <a:rPr lang="fr-FR" altLang="fr-FR" sz="1800" b="0" u="sng" dirty="0">
                <a:solidFill>
                  <a:srgbClr val="333399"/>
                </a:solidFill>
                <a:latin typeface="Calibri" panose="020F0502020204030204" pitchFamily="34" charset="0"/>
              </a:rPr>
              <a:t>Ozoir la Ferrière</a:t>
            </a:r>
          </a:p>
        </p:txBody>
      </p:sp>
      <p:sp>
        <p:nvSpPr>
          <p:cNvPr id="5" name="Titre 1">
            <a:extLst>
              <a:ext uri="{FF2B5EF4-FFF2-40B4-BE49-F238E27FC236}">
                <a16:creationId xmlns:a16="http://schemas.microsoft.com/office/drawing/2014/main" id="{6AC79218-9CCD-4C0A-A379-4754726CBFB0}"/>
              </a:ext>
            </a:extLst>
          </p:cNvPr>
          <p:cNvSpPr txBox="1">
            <a:spLocks/>
          </p:cNvSpPr>
          <p:nvPr/>
        </p:nvSpPr>
        <p:spPr>
          <a:xfrm>
            <a:off x="1981200" y="62144"/>
            <a:ext cx="8229600" cy="612559"/>
          </a:xfrm>
          <a:prstGeom prst="roundRect">
            <a:avLst>
              <a:gd name="adj" fmla="val 22001"/>
            </a:avLst>
          </a:prstGeom>
          <a:ln w="28575">
            <a:solidFill>
              <a:schemeClr val="accent1"/>
            </a:solidFill>
          </a:ln>
        </p:spPr>
        <p:txBody>
          <a:bodyPr/>
          <a:lstStyle/>
          <a:p>
            <a:pPr marL="0" marR="0" lvl="0" indent="0" algn="ctr" defTabSz="914400" eaLnBrk="1" fontAlgn="base" latinLnBrk="0" hangingPunct="1">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Abandons de créances ou versements à un fonds de solidarité</a:t>
            </a:r>
          </a:p>
        </p:txBody>
      </p:sp>
      <p:pic>
        <p:nvPicPr>
          <p:cNvPr id="3" name="Image 2">
            <a:extLst>
              <a:ext uri="{FF2B5EF4-FFF2-40B4-BE49-F238E27FC236}">
                <a16:creationId xmlns:a16="http://schemas.microsoft.com/office/drawing/2014/main" id="{89F961C9-0683-254A-17B4-C02E572D18C3}"/>
              </a:ext>
            </a:extLst>
          </p:cNvPr>
          <p:cNvPicPr>
            <a:picLocks noChangeAspect="1"/>
          </p:cNvPicPr>
          <p:nvPr/>
        </p:nvPicPr>
        <p:blipFill>
          <a:blip r:embed="rId2"/>
          <a:stretch>
            <a:fillRect/>
          </a:stretch>
        </p:blipFill>
        <p:spPr>
          <a:xfrm>
            <a:off x="1682750" y="4206875"/>
            <a:ext cx="7150100" cy="901700"/>
          </a:xfrm>
          <a:prstGeom prst="rect">
            <a:avLst/>
          </a:prstGeom>
        </p:spPr>
      </p:pic>
      <p:sp>
        <p:nvSpPr>
          <p:cNvPr id="7" name="Espace réservé du numéro de diapositive 1">
            <a:extLst>
              <a:ext uri="{FF2B5EF4-FFF2-40B4-BE49-F238E27FC236}">
                <a16:creationId xmlns:a16="http://schemas.microsoft.com/office/drawing/2014/main" id="{6AB25663-BE95-5985-BC16-E80F3D86AE62}"/>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39</a:t>
            </a:fld>
            <a:endParaRPr lang="fr-FR" b="1" dirty="0">
              <a:solidFill>
                <a:srgbClr val="191919"/>
              </a:solidFill>
            </a:endParaRPr>
          </a:p>
        </p:txBody>
      </p:sp>
    </p:spTree>
    <p:extLst>
      <p:ext uri="{BB962C8B-B14F-4D97-AF65-F5344CB8AC3E}">
        <p14:creationId xmlns:p14="http://schemas.microsoft.com/office/powerpoint/2010/main" val="2776906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79A397DF-EFF4-4249-A099-B28A650C3514}"/>
              </a:ext>
            </a:extLst>
          </p:cNvPr>
          <p:cNvSpPr txBox="1">
            <a:spLocks/>
          </p:cNvSpPr>
          <p:nvPr/>
        </p:nvSpPr>
        <p:spPr bwMode="auto">
          <a:xfrm>
            <a:off x="1970103" y="151711"/>
            <a:ext cx="7352189" cy="441206"/>
          </a:xfrm>
          <a:prstGeom prst="roundRect">
            <a:avLst>
              <a:gd name="adj" fmla="val 16667"/>
            </a:avLst>
          </a:prstGeom>
          <a:noFill/>
          <a:ln w="28575">
            <a:solidFill>
              <a:srgbClr val="92D05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fr-FR" sz="2000" i="0" u="none" strike="noStrike" kern="0" normalizeH="0" baseline="0" noProof="0" dirty="0">
                <a:ln w="0"/>
                <a:solidFill>
                  <a:srgbClr val="00B0F0"/>
                </a:solidFill>
                <a:effectLst>
                  <a:outerShdw blurRad="38100" dist="19050" dir="2700000" algn="tl" rotWithShape="0">
                    <a:schemeClr val="dk1">
                      <a:alpha val="40000"/>
                    </a:schemeClr>
                  </a:outerShdw>
                </a:effectLst>
                <a:uLnTx/>
                <a:uFillTx/>
                <a:latin typeface="Arial" panose="020B0604020202020204" pitchFamily="34" charset="0"/>
                <a:cs typeface="Arial" panose="020B0604020202020204" pitchFamily="34" charset="0"/>
              </a:rPr>
              <a:t>Présentation du territoire desservi</a:t>
            </a:r>
            <a:br>
              <a:rPr kumimoji="0" lang="fr-FR" altLang="fr-FR" sz="2000" b="1" i="0" u="none" strike="noStrike" kern="0" cap="none" spc="0" normalizeH="0" baseline="0" noProof="0" dirty="0">
                <a:ln>
                  <a:noFill/>
                </a:ln>
                <a:solidFill>
                  <a:srgbClr val="800000"/>
                </a:solidFill>
                <a:effectLst/>
                <a:uLnTx/>
                <a:uFillTx/>
                <a:latin typeface="Calibri" panose="020F0502020204030204" pitchFamily="34" charset="0"/>
                <a:ea typeface="+mj-ea"/>
                <a:cs typeface="+mj-cs"/>
              </a:rPr>
            </a:br>
            <a:endParaRPr kumimoji="0" lang="fr-FR" altLang="fr-FR" sz="2000" b="0" i="0" u="none" strike="noStrike" kern="0" cap="none" spc="0" normalizeH="0" baseline="0" noProof="0" dirty="0">
              <a:ln>
                <a:noFill/>
              </a:ln>
              <a:solidFill>
                <a:srgbClr val="800000"/>
              </a:solidFill>
              <a:effectLst/>
              <a:uLnTx/>
              <a:uFillTx/>
              <a:latin typeface="Calibri" panose="020F0502020204030204" pitchFamily="34" charset="0"/>
              <a:ea typeface="+mj-ea"/>
              <a:cs typeface="+mj-cs"/>
            </a:endParaRPr>
          </a:p>
        </p:txBody>
      </p:sp>
      <p:pic>
        <p:nvPicPr>
          <p:cNvPr id="5" name="Picture 6" descr="Voir la carte administrative">
            <a:hlinkClick r:id="rId2" tooltip="Voir la carte administrative"/>
            <a:extLst>
              <a:ext uri="{FF2B5EF4-FFF2-40B4-BE49-F238E27FC236}">
                <a16:creationId xmlns:a16="http://schemas.microsoft.com/office/drawing/2014/main" id="{7B061CDB-558B-4151-AD88-479B5193EA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820" y="970344"/>
            <a:ext cx="4194175"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7">
            <a:extLst>
              <a:ext uri="{FF2B5EF4-FFF2-40B4-BE49-F238E27FC236}">
                <a16:creationId xmlns:a16="http://schemas.microsoft.com/office/drawing/2014/main" id="{FA84D090-F1B9-4E58-9FC7-1F559FECC2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6299" y="4166944"/>
            <a:ext cx="2736850"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rganigramme : Fusion 5">
            <a:extLst>
              <a:ext uri="{FF2B5EF4-FFF2-40B4-BE49-F238E27FC236}">
                <a16:creationId xmlns:a16="http://schemas.microsoft.com/office/drawing/2014/main" id="{65AC3F48-43A0-4BDC-BE7D-B297008A9496}"/>
              </a:ext>
            </a:extLst>
          </p:cNvPr>
          <p:cNvSpPr>
            <a:spLocks noChangeArrowheads="1"/>
          </p:cNvSpPr>
          <p:nvPr/>
        </p:nvSpPr>
        <p:spPr bwMode="auto">
          <a:xfrm>
            <a:off x="3248334" y="1763987"/>
            <a:ext cx="144463" cy="215900"/>
          </a:xfrm>
          <a:prstGeom prst="flowChartMerge">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92075" tIns="46038" rIns="92075" bIns="46038"/>
          <a:lstStyle>
            <a:lvl1pPr marL="342900" indent="-342900">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342900" marR="0" lvl="0" indent="-342900" defTabSz="914400" eaLnBrk="1" fontAlgn="base" latinLnBrk="0" hangingPunct="1">
              <a:lnSpc>
                <a:spcPct val="100000"/>
              </a:lnSpc>
              <a:spcBef>
                <a:spcPct val="20000"/>
              </a:spcBef>
              <a:spcAft>
                <a:spcPct val="0"/>
              </a:spcAft>
              <a:buClrTx/>
              <a:buSzTx/>
              <a:buFontTx/>
              <a:buNone/>
              <a:tabLst/>
              <a:defRPr/>
            </a:pPr>
            <a:endParaRPr kumimoji="0" lang="fr-FR" altLang="fr-FR" sz="2000" b="1" i="0" u="none" strike="noStrike" kern="0" cap="none" spc="0" normalizeH="0" baseline="0" noProof="0">
              <a:ln>
                <a:noFill/>
              </a:ln>
              <a:solidFill>
                <a:srgbClr val="000000"/>
              </a:solidFill>
              <a:effectLst/>
              <a:uLnTx/>
              <a:uFillTx/>
              <a:latin typeface="Times" panose="02020603050405020304" pitchFamily="18" charset="0"/>
            </a:endParaRPr>
          </a:p>
        </p:txBody>
      </p:sp>
      <p:cxnSp>
        <p:nvCxnSpPr>
          <p:cNvPr id="9" name="Connecteur droit avec flèche 12">
            <a:extLst>
              <a:ext uri="{FF2B5EF4-FFF2-40B4-BE49-F238E27FC236}">
                <a16:creationId xmlns:a16="http://schemas.microsoft.com/office/drawing/2014/main" id="{0650C22A-CCAD-4219-9488-CD06F08168C9}"/>
              </a:ext>
            </a:extLst>
          </p:cNvPr>
          <p:cNvCxnSpPr>
            <a:cxnSpLocks noChangeShapeType="1"/>
          </p:cNvCxnSpPr>
          <p:nvPr/>
        </p:nvCxnSpPr>
        <p:spPr bwMode="auto">
          <a:xfrm>
            <a:off x="3320565" y="1979887"/>
            <a:ext cx="2387777" cy="2370171"/>
          </a:xfrm>
          <a:prstGeom prst="straightConnector1">
            <a:avLst/>
          </a:prstGeom>
          <a:noFill/>
          <a:ln w="19050"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0" name="Connecteur droit avec flèche 19">
            <a:extLst>
              <a:ext uri="{FF2B5EF4-FFF2-40B4-BE49-F238E27FC236}">
                <a16:creationId xmlns:a16="http://schemas.microsoft.com/office/drawing/2014/main" id="{796AF2A4-E5FF-4529-B30C-9B91B0DB9CFE}"/>
              </a:ext>
            </a:extLst>
          </p:cNvPr>
          <p:cNvCxnSpPr>
            <a:cxnSpLocks noChangeShapeType="1"/>
          </p:cNvCxnSpPr>
          <p:nvPr/>
        </p:nvCxnSpPr>
        <p:spPr bwMode="auto">
          <a:xfrm flipH="1">
            <a:off x="6996810" y="4499094"/>
            <a:ext cx="1546926" cy="497150"/>
          </a:xfrm>
          <a:prstGeom prst="straightConnector1">
            <a:avLst/>
          </a:prstGeom>
          <a:noFill/>
          <a:ln w="19050"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4" name="ZoneTexte 15">
            <a:extLst>
              <a:ext uri="{FF2B5EF4-FFF2-40B4-BE49-F238E27FC236}">
                <a16:creationId xmlns:a16="http://schemas.microsoft.com/office/drawing/2014/main" id="{FAE8006E-DC58-43AC-956A-F41F1E4280E6}"/>
              </a:ext>
            </a:extLst>
          </p:cNvPr>
          <p:cNvSpPr txBox="1">
            <a:spLocks noChangeArrowheads="1"/>
          </p:cNvSpPr>
          <p:nvPr/>
        </p:nvSpPr>
        <p:spPr bwMode="auto">
          <a:xfrm>
            <a:off x="8303149" y="4166944"/>
            <a:ext cx="1655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fontAlgn="base">
              <a:spcBef>
                <a:spcPct val="20000"/>
              </a:spcBef>
              <a:spcAft>
                <a:spcPct val="0"/>
              </a:spcAft>
            </a:pPr>
            <a:r>
              <a:rPr lang="fr-FR" altLang="fr-FR" sz="1600" dirty="0">
                <a:solidFill>
                  <a:srgbClr val="000000"/>
                </a:solidFill>
                <a:latin typeface="Calibri" panose="020F0502020204030204" pitchFamily="34" charset="0"/>
              </a:rPr>
              <a:t>S.M.A.E.P</a:t>
            </a:r>
          </a:p>
        </p:txBody>
      </p:sp>
      <p:sp>
        <p:nvSpPr>
          <p:cNvPr id="15" name="Espace réservé du contenu 5">
            <a:extLst>
              <a:ext uri="{FF2B5EF4-FFF2-40B4-BE49-F238E27FC236}">
                <a16:creationId xmlns:a16="http://schemas.microsoft.com/office/drawing/2014/main" id="{151F5CC3-9315-4121-9D31-D57A9A107C41}"/>
              </a:ext>
            </a:extLst>
          </p:cNvPr>
          <p:cNvSpPr txBox="1">
            <a:spLocks/>
          </p:cNvSpPr>
          <p:nvPr/>
        </p:nvSpPr>
        <p:spPr bwMode="auto">
          <a:xfrm>
            <a:off x="5646198" y="1097688"/>
            <a:ext cx="4248150" cy="2447925"/>
          </a:xfrm>
          <a:prstGeom prst="rect">
            <a:avLst/>
          </a:prstGeom>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8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just" defTabSz="914400" fontAlgn="b">
              <a:buFont typeface="Wingdings" pitchFamily="2" charset="2"/>
              <a:buChar char="ü"/>
              <a:defRPr/>
            </a:pPr>
            <a:r>
              <a:rPr lang="fr-FR" sz="1400" kern="0" dirty="0">
                <a:solidFill>
                  <a:srgbClr val="191919"/>
                </a:solidFill>
                <a:latin typeface="Arial" panose="020B0604020202020204" pitchFamily="34" charset="0"/>
                <a:cs typeface="Arial" panose="020B0604020202020204" pitchFamily="34" charset="0"/>
              </a:rPr>
              <a:t>Le service d’eau Potable du SYNDICAT MIXTE AEP DE L'OUEST BRIARD regroupe 6 communes (</a:t>
            </a:r>
            <a:r>
              <a:rPr lang="fr-FR" sz="1400" kern="1200" dirty="0">
                <a:solidFill>
                  <a:srgbClr val="191919"/>
                </a:solidFill>
                <a:latin typeface="Arial" panose="020B0604020202020204" pitchFamily="34" charset="0"/>
                <a:cs typeface="Arial" panose="020B0604020202020204" pitchFamily="34" charset="0"/>
              </a:rPr>
              <a:t>LA QUEUE EN BRIE, LE PLESSIS TREVISE, PONTAULT COMBAULT, </a:t>
            </a:r>
            <a:r>
              <a:rPr lang="fr-FR" sz="1400" kern="0" dirty="0">
                <a:solidFill>
                  <a:srgbClr val="191919"/>
                </a:solidFill>
                <a:latin typeface="Arial" panose="020B0604020202020204" pitchFamily="34" charset="0"/>
                <a:cs typeface="Arial" panose="020B0604020202020204" pitchFamily="34" charset="0"/>
              </a:rPr>
              <a:t>ROISSY-EN-BRIE, PONTCARRE </a:t>
            </a:r>
            <a:r>
              <a:rPr lang="fr-FR" sz="1400" kern="1200" dirty="0">
                <a:solidFill>
                  <a:srgbClr val="191919"/>
                </a:solidFill>
                <a:latin typeface="Arial" panose="020B0604020202020204" pitchFamily="34" charset="0"/>
                <a:cs typeface="Arial" panose="020B0604020202020204" pitchFamily="34" charset="0"/>
              </a:rPr>
              <a:t>et OZOIR LA FERRIÈRE depuis 2019. Ces communes se situent dans les départements Val-de-Marne et Seine-et-Marne.</a:t>
            </a:r>
          </a:p>
          <a:p>
            <a:pPr algn="just" defTabSz="914400" fontAlgn="b">
              <a:buFontTx/>
              <a:buNone/>
              <a:defRPr/>
            </a:pPr>
            <a:endParaRPr lang="fr-FR" sz="1400" b="1" kern="0" dirty="0">
              <a:solidFill>
                <a:srgbClr val="FF0000"/>
              </a:solidFill>
              <a:latin typeface="Calibri" pitchFamily="34" charset="0"/>
            </a:endParaRPr>
          </a:p>
          <a:p>
            <a:pPr marL="0" indent="0" algn="just" defTabSz="914400">
              <a:buFontTx/>
              <a:buNone/>
              <a:defRPr/>
            </a:pPr>
            <a:endParaRPr lang="fr-FR" sz="1400" b="1" kern="0" dirty="0">
              <a:latin typeface="Calibri" pitchFamily="34" charset="0"/>
            </a:endParaRPr>
          </a:p>
        </p:txBody>
      </p:sp>
      <p:sp>
        <p:nvSpPr>
          <p:cNvPr id="16" name="ZoneTexte 22">
            <a:extLst>
              <a:ext uri="{FF2B5EF4-FFF2-40B4-BE49-F238E27FC236}">
                <a16:creationId xmlns:a16="http://schemas.microsoft.com/office/drawing/2014/main" id="{7C38B731-776E-44F6-AA75-506989171274}"/>
              </a:ext>
            </a:extLst>
          </p:cNvPr>
          <p:cNvSpPr txBox="1">
            <a:spLocks noChangeArrowheads="1"/>
          </p:cNvSpPr>
          <p:nvPr/>
        </p:nvSpPr>
        <p:spPr bwMode="auto">
          <a:xfrm>
            <a:off x="5566299" y="5732670"/>
            <a:ext cx="1223962"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fontAlgn="base">
              <a:spcBef>
                <a:spcPct val="20000"/>
              </a:spcBef>
              <a:spcAft>
                <a:spcPct val="0"/>
              </a:spcAft>
            </a:pPr>
            <a:r>
              <a:rPr lang="fr-FR" altLang="fr-FR" sz="1500" dirty="0">
                <a:solidFill>
                  <a:srgbClr val="000000"/>
                </a:solidFill>
                <a:latin typeface="Calibri" panose="020F0502020204030204" pitchFamily="34" charset="0"/>
              </a:rPr>
              <a:t>Île-de-France</a:t>
            </a:r>
          </a:p>
        </p:txBody>
      </p:sp>
      <p:sp>
        <p:nvSpPr>
          <p:cNvPr id="2" name="Espace réservé du numéro de diapositive 1">
            <a:extLst>
              <a:ext uri="{FF2B5EF4-FFF2-40B4-BE49-F238E27FC236}">
                <a16:creationId xmlns:a16="http://schemas.microsoft.com/office/drawing/2014/main" id="{9C07316D-0095-46D2-81E7-5F725156F571}"/>
              </a:ext>
            </a:extLst>
          </p:cNvPr>
          <p:cNvSpPr>
            <a:spLocks noGrp="1"/>
          </p:cNvSpPr>
          <p:nvPr>
            <p:ph type="sldNum" sz="quarter" idx="12"/>
          </p:nvPr>
        </p:nvSpPr>
        <p:spPr/>
        <p:txBody>
          <a:bodyPr/>
          <a:lstStyle/>
          <a:p>
            <a:pPr rtl="0"/>
            <a:fld id="{3A98EE3D-8CD1-4C3F-BD1C-C98C9596463C}" type="slidenum">
              <a:rPr lang="fr-FR" noProof="0" smtClean="0"/>
              <a:t>4</a:t>
            </a:fld>
            <a:endParaRPr lang="fr-FR" noProof="0" dirty="0"/>
          </a:p>
        </p:txBody>
      </p:sp>
      <p:sp>
        <p:nvSpPr>
          <p:cNvPr id="3" name="Espace réservé du numéro de diapositive 1">
            <a:extLst>
              <a:ext uri="{FF2B5EF4-FFF2-40B4-BE49-F238E27FC236}">
                <a16:creationId xmlns:a16="http://schemas.microsoft.com/office/drawing/2014/main" id="{8A0A5F55-C425-2867-5AE5-DA9EF8157D74}"/>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a:t>
            </a:fld>
            <a:endParaRPr lang="fr-FR" b="1" dirty="0">
              <a:solidFill>
                <a:srgbClr val="191919"/>
              </a:solidFill>
            </a:endParaRPr>
          </a:p>
        </p:txBody>
      </p:sp>
    </p:spTree>
    <p:extLst>
      <p:ext uri="{BB962C8B-B14F-4D97-AF65-F5344CB8AC3E}">
        <p14:creationId xmlns:p14="http://schemas.microsoft.com/office/powerpoint/2010/main" val="1679631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45EA7F4-09E6-4585-8978-5A4FAF6CEC1A}"/>
              </a:ext>
            </a:extLst>
          </p:cNvPr>
          <p:cNvSpPr>
            <a:spLocks noGrp="1"/>
          </p:cNvSpPr>
          <p:nvPr>
            <p:ph type="sldNum" sz="quarter" idx="12"/>
          </p:nvPr>
        </p:nvSpPr>
        <p:spPr/>
        <p:txBody>
          <a:bodyPr/>
          <a:lstStyle/>
          <a:p>
            <a:pPr rtl="0"/>
            <a:fld id="{3A98EE3D-8CD1-4C3F-BD1C-C98C9596463C}" type="slidenum">
              <a:rPr lang="fr-FR" noProof="0" smtClean="0"/>
              <a:t>40</a:t>
            </a:fld>
            <a:endParaRPr lang="fr-FR" noProof="0" dirty="0"/>
          </a:p>
        </p:txBody>
      </p:sp>
      <p:sp>
        <p:nvSpPr>
          <p:cNvPr id="5" name="Espace réservé du contenu 1">
            <a:extLst>
              <a:ext uri="{FF2B5EF4-FFF2-40B4-BE49-F238E27FC236}">
                <a16:creationId xmlns:a16="http://schemas.microsoft.com/office/drawing/2014/main" id="{25FD9D5B-4217-4DE0-9E22-F97F871882A4}"/>
              </a:ext>
            </a:extLst>
          </p:cNvPr>
          <p:cNvSpPr txBox="1">
            <a:spLocks/>
          </p:cNvSpPr>
          <p:nvPr/>
        </p:nvSpPr>
        <p:spPr bwMode="auto">
          <a:xfrm>
            <a:off x="1311579" y="1323381"/>
            <a:ext cx="8229600" cy="466636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buFont typeface="Wingdings" pitchFamily="2" charset="2"/>
              <a:buChar char="ü"/>
              <a:defRPr/>
            </a:pPr>
            <a:r>
              <a:rPr lang="fr-FR" sz="1400" kern="0" dirty="0">
                <a:solidFill>
                  <a:schemeClr val="bg2">
                    <a:lumMod val="10000"/>
                  </a:schemeClr>
                </a:solidFill>
                <a:latin typeface="Calibri" pitchFamily="34" charset="0"/>
              </a:rPr>
              <a:t>Cet indicateur a pour objectif de mesurer l'implication sociale du service.</a:t>
            </a:r>
          </a:p>
          <a:p>
            <a:pPr defTabSz="914400">
              <a:buFont typeface="Wingdings" pitchFamily="2" charset="2"/>
              <a:buChar char="ü"/>
              <a:defRPr/>
            </a:pPr>
            <a:endParaRPr lang="fr-FR" sz="1400" kern="0" dirty="0">
              <a:solidFill>
                <a:schemeClr val="bg2">
                  <a:lumMod val="10000"/>
                </a:schemeClr>
              </a:solidFill>
              <a:latin typeface="Calibri" pitchFamily="34" charset="0"/>
            </a:endParaRPr>
          </a:p>
          <a:p>
            <a:pPr defTabSz="914400">
              <a:buFont typeface="Wingdings" pitchFamily="2" charset="2"/>
              <a:buChar char="ü"/>
              <a:defRPr/>
            </a:pPr>
            <a:r>
              <a:rPr lang="fr-FR" sz="1400" kern="0" dirty="0">
                <a:solidFill>
                  <a:schemeClr val="bg2">
                    <a:lumMod val="10000"/>
                  </a:schemeClr>
                </a:solidFill>
                <a:latin typeface="Calibri" pitchFamily="34" charset="0"/>
              </a:rPr>
              <a:t>Entrent en ligne de compte :</a:t>
            </a:r>
          </a:p>
          <a:p>
            <a:pPr lvl="1" defTabSz="914400">
              <a:buFont typeface="Arial" pitchFamily="34" charset="0"/>
              <a:buChar char="•"/>
              <a:defRPr/>
            </a:pPr>
            <a:r>
              <a:rPr lang="fr-FR" sz="1400" kern="0" dirty="0">
                <a:solidFill>
                  <a:schemeClr val="bg2">
                    <a:lumMod val="10000"/>
                  </a:schemeClr>
                </a:solidFill>
                <a:latin typeface="Calibri" pitchFamily="34" charset="0"/>
              </a:rPr>
              <a:t>les versements effectués par la collectivité au profit d'un fonds créé en application de l'article L261-4 du Code de l'action sociale et des familles (Fonds de Solidarité Logement, par exemple) pour aider les personnes en difficulté,</a:t>
            </a:r>
          </a:p>
          <a:p>
            <a:pPr lvl="1" defTabSz="914400">
              <a:buFont typeface="Arial" pitchFamily="34" charset="0"/>
              <a:buChar char="•"/>
              <a:defRPr/>
            </a:pPr>
            <a:r>
              <a:rPr lang="fr-FR" sz="1400" kern="0" dirty="0">
                <a:solidFill>
                  <a:schemeClr val="bg2">
                    <a:lumMod val="10000"/>
                  </a:schemeClr>
                </a:solidFill>
                <a:latin typeface="Calibri" pitchFamily="34" charset="0"/>
              </a:rPr>
              <a:t>les abandons de créances à caractère social, votés au cours de l'année par l'assemblée délibérante de la collectivité (notamment ceux qui sont liés au FSL).</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 typeface="Wingdings" pitchFamily="2" charset="2"/>
              <a:buChar char="ü"/>
              <a:defRPr/>
            </a:pPr>
            <a:r>
              <a:rPr lang="fr-FR" sz="1400" b="1" kern="0" dirty="0">
                <a:solidFill>
                  <a:schemeClr val="bg2">
                    <a:lumMod val="10000"/>
                  </a:schemeClr>
                </a:solidFill>
                <a:latin typeface="Calibri" pitchFamily="34" charset="0"/>
              </a:rPr>
              <a:t>Les données du S.M.A.E.P sont les suivantes  :</a:t>
            </a:r>
          </a:p>
          <a:p>
            <a:pPr marL="0" lvl="1" defTabSz="914400">
              <a:buFont typeface="Wingdings" pitchFamily="2" charset="2"/>
              <a:buChar char="ü"/>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marL="0" lvl="1" defTabSz="914400">
              <a:buFontTx/>
              <a:buNone/>
              <a:defRPr/>
            </a:pPr>
            <a:endParaRPr lang="fr-FR" sz="1400" b="1" kern="0" dirty="0">
              <a:solidFill>
                <a:schemeClr val="bg2">
                  <a:lumMod val="10000"/>
                </a:schemeClr>
              </a:solidFill>
              <a:latin typeface="Calibri" pitchFamily="34" charset="0"/>
            </a:endParaRPr>
          </a:p>
          <a:p>
            <a:pPr defTabSz="914400">
              <a:buFont typeface="Wingdings" pitchFamily="2" charset="2"/>
              <a:buChar char="ü"/>
              <a:defRPr/>
            </a:pPr>
            <a:r>
              <a:rPr lang="fr-FR" sz="1400" b="1" kern="0" dirty="0">
                <a:solidFill>
                  <a:schemeClr val="bg2">
                    <a:lumMod val="10000"/>
                  </a:schemeClr>
                </a:solidFill>
                <a:latin typeface="Calibri" pitchFamily="34" charset="0"/>
              </a:rPr>
              <a:t>Montant d’abandons de créance et total des aides accordées, en 2021 : 8 801 €</a:t>
            </a:r>
          </a:p>
          <a:p>
            <a:pPr defTabSz="914400">
              <a:buFont typeface="Wingdings" pitchFamily="2" charset="2"/>
              <a:buChar char="ü"/>
              <a:defRPr/>
            </a:pPr>
            <a:r>
              <a:rPr lang="fr-FR" sz="1400" b="1" kern="0" dirty="0">
                <a:solidFill>
                  <a:schemeClr val="bg2">
                    <a:lumMod val="10000"/>
                  </a:schemeClr>
                </a:solidFill>
                <a:latin typeface="Calibri" pitchFamily="34" charset="0"/>
              </a:rPr>
              <a:t>Le contrat prévoit la mise en place d’un fonds alimenté à hauteur de 10 000€ dans le cadre de l’aide aux personnes en difficulté.</a:t>
            </a:r>
          </a:p>
        </p:txBody>
      </p:sp>
      <p:sp>
        <p:nvSpPr>
          <p:cNvPr id="6" name="Rectangle 6">
            <a:extLst>
              <a:ext uri="{FF2B5EF4-FFF2-40B4-BE49-F238E27FC236}">
                <a16:creationId xmlns:a16="http://schemas.microsoft.com/office/drawing/2014/main" id="{B1E0966C-E538-44A4-B40D-66EAE10EDF09}"/>
              </a:ext>
            </a:extLst>
          </p:cNvPr>
          <p:cNvSpPr>
            <a:spLocks noChangeArrowheads="1"/>
          </p:cNvSpPr>
          <p:nvPr/>
        </p:nvSpPr>
        <p:spPr bwMode="auto">
          <a:xfrm>
            <a:off x="1069589" y="868257"/>
            <a:ext cx="822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Sur la totalité du territoire du S.M.A.E.P.</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7" name="Titre 1">
            <a:extLst>
              <a:ext uri="{FF2B5EF4-FFF2-40B4-BE49-F238E27FC236}">
                <a16:creationId xmlns:a16="http://schemas.microsoft.com/office/drawing/2014/main" id="{31550552-3207-4651-94BB-EB6EC5D1D8A4}"/>
              </a:ext>
            </a:extLst>
          </p:cNvPr>
          <p:cNvSpPr txBox="1">
            <a:spLocks/>
          </p:cNvSpPr>
          <p:nvPr/>
        </p:nvSpPr>
        <p:spPr>
          <a:xfrm>
            <a:off x="1981200" y="62144"/>
            <a:ext cx="8229600" cy="612559"/>
          </a:xfrm>
          <a:prstGeom prst="roundRect">
            <a:avLst>
              <a:gd name="adj" fmla="val 22001"/>
            </a:avLst>
          </a:prstGeom>
          <a:ln w="28575">
            <a:solidFill>
              <a:schemeClr val="accent1"/>
            </a:solidFill>
          </a:ln>
        </p:spPr>
        <p:txBody>
          <a:bodyPr/>
          <a:lstStyle/>
          <a:p>
            <a:pPr marL="0" marR="0" lvl="0" indent="0" algn="ctr" defTabSz="914400" eaLnBrk="1" fontAlgn="base" latinLnBrk="0" hangingPunct="1">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Abandons de créances ou versements à un fonds de solidarité</a:t>
            </a:r>
          </a:p>
        </p:txBody>
      </p:sp>
      <p:pic>
        <p:nvPicPr>
          <p:cNvPr id="2" name="Image 1">
            <a:extLst>
              <a:ext uri="{FF2B5EF4-FFF2-40B4-BE49-F238E27FC236}">
                <a16:creationId xmlns:a16="http://schemas.microsoft.com/office/drawing/2014/main" id="{68A4EBC5-49DB-ACB2-FC17-9DAF6904CEA0}"/>
              </a:ext>
            </a:extLst>
          </p:cNvPr>
          <p:cNvPicPr>
            <a:picLocks noChangeAspect="1"/>
          </p:cNvPicPr>
          <p:nvPr/>
        </p:nvPicPr>
        <p:blipFill>
          <a:blip r:embed="rId2"/>
          <a:stretch>
            <a:fillRect/>
          </a:stretch>
        </p:blipFill>
        <p:spPr>
          <a:xfrm>
            <a:off x="1311579" y="4006850"/>
            <a:ext cx="8813800" cy="901700"/>
          </a:xfrm>
          <a:prstGeom prst="rect">
            <a:avLst/>
          </a:prstGeom>
        </p:spPr>
      </p:pic>
      <p:sp>
        <p:nvSpPr>
          <p:cNvPr id="8" name="Espace réservé du numéro de diapositive 1">
            <a:extLst>
              <a:ext uri="{FF2B5EF4-FFF2-40B4-BE49-F238E27FC236}">
                <a16:creationId xmlns:a16="http://schemas.microsoft.com/office/drawing/2014/main" id="{E73A830F-D0AB-241D-10A8-B7A095D7DAB6}"/>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40</a:t>
            </a:fld>
            <a:endParaRPr lang="fr-FR" b="1" dirty="0">
              <a:solidFill>
                <a:srgbClr val="191919"/>
              </a:solidFill>
            </a:endParaRPr>
          </a:p>
        </p:txBody>
      </p:sp>
    </p:spTree>
    <p:extLst>
      <p:ext uri="{BB962C8B-B14F-4D97-AF65-F5344CB8AC3E}">
        <p14:creationId xmlns:p14="http://schemas.microsoft.com/office/powerpoint/2010/main" val="303771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D5F7B25-57C6-425D-BED8-48FAA9237538}"/>
              </a:ext>
            </a:extLst>
          </p:cNvPr>
          <p:cNvSpPr>
            <a:spLocks noGrp="1"/>
          </p:cNvSpPr>
          <p:nvPr>
            <p:ph type="sldNum" sz="quarter" idx="12"/>
          </p:nvPr>
        </p:nvSpPr>
        <p:spPr/>
        <p:txBody>
          <a:bodyPr/>
          <a:lstStyle/>
          <a:p>
            <a:pPr rtl="0"/>
            <a:fld id="{3A98EE3D-8CD1-4C3F-BD1C-C98C9596463C}" type="slidenum">
              <a:rPr lang="fr-FR" noProof="0" smtClean="0"/>
              <a:t>41</a:t>
            </a:fld>
            <a:endParaRPr lang="fr-FR" noProof="0" dirty="0"/>
          </a:p>
        </p:txBody>
      </p:sp>
      <p:sp>
        <p:nvSpPr>
          <p:cNvPr id="5" name="Espace réservé du contenu 1">
            <a:extLst>
              <a:ext uri="{FF2B5EF4-FFF2-40B4-BE49-F238E27FC236}">
                <a16:creationId xmlns:a16="http://schemas.microsoft.com/office/drawing/2014/main" id="{4921AF1E-E4DB-45C7-81B7-34295273C39F}"/>
              </a:ext>
            </a:extLst>
          </p:cNvPr>
          <p:cNvSpPr txBox="1">
            <a:spLocks/>
          </p:cNvSpPr>
          <p:nvPr/>
        </p:nvSpPr>
        <p:spPr bwMode="auto">
          <a:xfrm>
            <a:off x="1311579" y="1684561"/>
            <a:ext cx="9653270" cy="3220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Peuvent être ici listées les opérations mises en places dans le cadre de l'article L1115-1-1 du Code général des collectivités territoriales, lequel ouvre la possibilité aux collectivités locales de conclure des conventions avec des autorités locales étrangères pour mener des actions de coopération ou d'aide au développement.</a:t>
            </a:r>
          </a:p>
          <a:p>
            <a:pPr algn="just" defTabSz="914400">
              <a:buFont typeface="Wingdings" panose="05000000000000000000" pitchFamily="2" charset="2"/>
              <a:buChar char="ü"/>
            </a:pPr>
            <a:endParaRPr lang="fr-FR" altLang="fr-FR" sz="1600" kern="0" dirty="0">
              <a:solidFill>
                <a:schemeClr val="bg2">
                  <a:lumMod val="10000"/>
                </a:schemeClr>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pPr>
            <a:r>
              <a:rPr lang="fr-FR" altLang="fr-FR" sz="1600" kern="0" dirty="0">
                <a:solidFill>
                  <a:schemeClr val="bg2">
                    <a:lumMod val="10000"/>
                  </a:schemeClr>
                </a:solidFill>
                <a:latin typeface="Arial" panose="020B0604020202020204" pitchFamily="34" charset="0"/>
                <a:cs typeface="Arial" panose="020B0604020202020204" pitchFamily="34" charset="0"/>
              </a:rPr>
              <a:t>Aucune action de coopération décentralisée n’a été réalisée en 2021.</a:t>
            </a:r>
          </a:p>
        </p:txBody>
      </p:sp>
      <p:sp>
        <p:nvSpPr>
          <p:cNvPr id="6" name="Rectangle 5">
            <a:extLst>
              <a:ext uri="{FF2B5EF4-FFF2-40B4-BE49-F238E27FC236}">
                <a16:creationId xmlns:a16="http://schemas.microsoft.com/office/drawing/2014/main" id="{F039BAC8-1414-4BE4-AB2E-2C3B4BE13ED7}"/>
              </a:ext>
            </a:extLst>
          </p:cNvPr>
          <p:cNvSpPr>
            <a:spLocks noChangeArrowheads="1"/>
          </p:cNvSpPr>
          <p:nvPr/>
        </p:nvSpPr>
        <p:spPr bwMode="auto">
          <a:xfrm>
            <a:off x="1573791" y="1152907"/>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Totalité du territoire du SMAEP</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7" name="Titre 1">
            <a:extLst>
              <a:ext uri="{FF2B5EF4-FFF2-40B4-BE49-F238E27FC236}">
                <a16:creationId xmlns:a16="http://schemas.microsoft.com/office/drawing/2014/main" id="{5D6F98A3-79E3-4458-B920-CEF036E23D94}"/>
              </a:ext>
            </a:extLst>
          </p:cNvPr>
          <p:cNvSpPr txBox="1">
            <a:spLocks/>
          </p:cNvSpPr>
          <p:nvPr/>
        </p:nvSpPr>
        <p:spPr>
          <a:xfrm>
            <a:off x="1882065" y="114723"/>
            <a:ext cx="7373065" cy="514905"/>
          </a:xfrm>
          <a:prstGeom prst="roundRect">
            <a:avLst>
              <a:gd name="adj" fmla="val 22001"/>
            </a:avLst>
          </a:prstGeom>
          <a:ln w="28575">
            <a:solidFill>
              <a:schemeClr val="accent1"/>
            </a:solidFill>
          </a:ln>
        </p:spPr>
        <p:txBody>
          <a:bodyPr/>
          <a:lstStyle/>
          <a:p>
            <a:pPr marL="0" marR="0" lvl="0" indent="0" algn="ctr" defTabSz="914400" eaLnBrk="1" fontAlgn="base" latinLnBrk="0" hangingPunct="1">
              <a:lnSpc>
                <a:spcPct val="100000"/>
              </a:lnSpc>
              <a:spcBef>
                <a:spcPct val="2000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Opérations de coopération décentralisée </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fr-FR" sz="3000" b="1" i="0" u="none" strike="noStrike" kern="0" cap="small" spc="0" normalizeH="0" baseline="0" noProof="0" dirty="0">
              <a:ln>
                <a:noFill/>
              </a:ln>
              <a:solidFill>
                <a:schemeClr val="tx2">
                  <a:lumMod val="50000"/>
                </a:schemeClr>
              </a:solidFill>
              <a:effectLst/>
              <a:uLnTx/>
              <a:uFillTx/>
              <a:latin typeface="Calibri" pitchFamily="34" charset="0"/>
            </a:endParaRPr>
          </a:p>
        </p:txBody>
      </p:sp>
      <p:sp>
        <p:nvSpPr>
          <p:cNvPr id="2" name="Espace réservé du numéro de diapositive 1">
            <a:extLst>
              <a:ext uri="{FF2B5EF4-FFF2-40B4-BE49-F238E27FC236}">
                <a16:creationId xmlns:a16="http://schemas.microsoft.com/office/drawing/2014/main" id="{178886CC-319A-44E6-0AD9-A11286FEC110}"/>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41</a:t>
            </a:fld>
            <a:endParaRPr lang="fr-FR" b="1" dirty="0">
              <a:solidFill>
                <a:srgbClr val="191919"/>
              </a:solidFill>
            </a:endParaRPr>
          </a:p>
        </p:txBody>
      </p:sp>
    </p:spTree>
    <p:extLst>
      <p:ext uri="{BB962C8B-B14F-4D97-AF65-F5344CB8AC3E}">
        <p14:creationId xmlns:p14="http://schemas.microsoft.com/office/powerpoint/2010/main" val="3618583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3603587-CCC0-2451-2B67-82A2038FF490}"/>
              </a:ext>
            </a:extLst>
          </p:cNvPr>
          <p:cNvSpPr txBox="1">
            <a:spLocks/>
          </p:cNvSpPr>
          <p:nvPr/>
        </p:nvSpPr>
        <p:spPr>
          <a:xfrm>
            <a:off x="312737" y="6362022"/>
            <a:ext cx="77976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42</a:t>
            </a:fld>
            <a:endParaRPr lang="fr-FR" b="1" dirty="0">
              <a:solidFill>
                <a:srgbClr val="191919"/>
              </a:solidFill>
            </a:endParaRPr>
          </a:p>
        </p:txBody>
      </p:sp>
      <p:pic>
        <p:nvPicPr>
          <p:cNvPr id="3" name="Image 1">
            <a:extLst>
              <a:ext uri="{FF2B5EF4-FFF2-40B4-BE49-F238E27FC236}">
                <a16:creationId xmlns:a16="http://schemas.microsoft.com/office/drawing/2014/main" id="{3C23D08E-C3A6-8CF0-B45B-09E08E1532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199" y="2761433"/>
            <a:ext cx="8905875" cy="133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79A4AD67-DA76-C769-A183-A1529A2A4C82}"/>
              </a:ext>
            </a:extLst>
          </p:cNvPr>
          <p:cNvSpPr txBox="1"/>
          <p:nvPr/>
        </p:nvSpPr>
        <p:spPr>
          <a:xfrm>
            <a:off x="2971800" y="3110597"/>
            <a:ext cx="7772400" cy="400110"/>
          </a:xfrm>
          <a:prstGeom prst="rect">
            <a:avLst/>
          </a:prstGeom>
          <a:noFill/>
        </p:spPr>
        <p:txBody>
          <a:bodyPr wrap="square">
            <a:spAutoFit/>
          </a:bodyPr>
          <a:lstStyle/>
          <a:p>
            <a:pPr algn="ctr" eaLnBrk="1" hangingPunct="1">
              <a:defRPr/>
            </a:pPr>
            <a:r>
              <a:rPr lang="fr-FR" sz="2000" b="1" cap="all" dirty="0">
                <a:solidFill>
                  <a:srgbClr val="00B0F0"/>
                </a:solidFill>
                <a:latin typeface="Arial" panose="020B0604020202020204" pitchFamily="34" charset="0"/>
                <a:cs typeface="Arial" panose="020B0604020202020204" pitchFamily="34" charset="0"/>
              </a:rPr>
              <a:t>Annexes</a:t>
            </a:r>
          </a:p>
        </p:txBody>
      </p:sp>
    </p:spTree>
    <p:extLst>
      <p:ext uri="{BB962C8B-B14F-4D97-AF65-F5344CB8AC3E}">
        <p14:creationId xmlns:p14="http://schemas.microsoft.com/office/powerpoint/2010/main" val="1546316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1864F49-83B9-4486-B640-AFD535AD68C0}"/>
              </a:ext>
            </a:extLst>
          </p:cNvPr>
          <p:cNvSpPr>
            <a:spLocks noGrp="1"/>
          </p:cNvSpPr>
          <p:nvPr>
            <p:ph type="sldNum" sz="quarter" idx="12"/>
          </p:nvPr>
        </p:nvSpPr>
        <p:spPr/>
        <p:txBody>
          <a:bodyPr/>
          <a:lstStyle/>
          <a:p>
            <a:pPr rtl="0"/>
            <a:fld id="{3A98EE3D-8CD1-4C3F-BD1C-C98C9596463C}" type="slidenum">
              <a:rPr lang="fr-FR" noProof="0" smtClean="0"/>
              <a:t>43</a:t>
            </a:fld>
            <a:endParaRPr lang="fr-FR" noProof="0" dirty="0"/>
          </a:p>
        </p:txBody>
      </p:sp>
      <p:sp>
        <p:nvSpPr>
          <p:cNvPr id="6" name="Titre 1">
            <a:extLst>
              <a:ext uri="{FF2B5EF4-FFF2-40B4-BE49-F238E27FC236}">
                <a16:creationId xmlns:a16="http://schemas.microsoft.com/office/drawing/2014/main" id="{5373099A-D2F1-4A0E-B73A-0648126B3684}"/>
              </a:ext>
            </a:extLst>
          </p:cNvPr>
          <p:cNvSpPr txBox="1">
            <a:spLocks/>
          </p:cNvSpPr>
          <p:nvPr/>
        </p:nvSpPr>
        <p:spPr>
          <a:xfrm>
            <a:off x="2684393" y="72501"/>
            <a:ext cx="7201184" cy="447576"/>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Facture</a:t>
            </a:r>
            <a:r>
              <a:rPr kumimoji="0" lang="fr-FR" sz="2000" b="1" i="0" u="none" strike="noStrike" kern="0" cap="none" spc="0" normalizeH="0" baseline="0" noProof="0" dirty="0">
                <a:ln>
                  <a:noFill/>
                </a:ln>
                <a:solidFill>
                  <a:srgbClr val="191919"/>
                </a:solidFill>
                <a:effectLst/>
                <a:uLnTx/>
                <a:uFillTx/>
                <a:latin typeface="Arial" panose="020B0604020202020204" pitchFamily="34" charset="0"/>
                <a:cs typeface="Arial" panose="020B0604020202020204" pitchFamily="34" charset="0"/>
              </a:rPr>
              <a:t> </a:t>
            </a: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type</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sp>
        <p:nvSpPr>
          <p:cNvPr id="8" name="Rectangle 5">
            <a:extLst>
              <a:ext uri="{FF2B5EF4-FFF2-40B4-BE49-F238E27FC236}">
                <a16:creationId xmlns:a16="http://schemas.microsoft.com/office/drawing/2014/main" id="{90694C55-4A1B-4F8C-BEDD-D9ECE41B546B}"/>
              </a:ext>
            </a:extLst>
          </p:cNvPr>
          <p:cNvSpPr>
            <a:spLocks noChangeArrowheads="1"/>
          </p:cNvSpPr>
          <p:nvPr/>
        </p:nvSpPr>
        <p:spPr bwMode="auto">
          <a:xfrm>
            <a:off x="1798690" y="756754"/>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La Queue en Brie, Le Plessis Trévise et Pontault Combault </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9" name="Text Box 96">
            <a:extLst>
              <a:ext uri="{FF2B5EF4-FFF2-40B4-BE49-F238E27FC236}">
                <a16:creationId xmlns:a16="http://schemas.microsoft.com/office/drawing/2014/main" id="{965A5E3A-1DE6-4B38-8EC2-BBEC6C087AEE}"/>
              </a:ext>
            </a:extLst>
          </p:cNvPr>
          <p:cNvSpPr txBox="1">
            <a:spLocks noChangeArrowheads="1"/>
          </p:cNvSpPr>
          <p:nvPr/>
        </p:nvSpPr>
        <p:spPr bwMode="auto">
          <a:xfrm>
            <a:off x="6653599" y="2979054"/>
            <a:ext cx="2499926" cy="221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progresse de 15%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t>
            </a:r>
            <a:r>
              <a:rPr lang="fr-FR" altLang="fr-FR" sz="1100" dirty="0">
                <a:solidFill>
                  <a:srgbClr val="191919"/>
                </a:solidFill>
                <a:latin typeface="Arial" panose="020B0604020202020204" pitchFamily="34" charset="0"/>
              </a:rPr>
              <a:t>augmente de 3,04</a:t>
            </a:r>
            <a:r>
              <a:rPr lang="fr-FR" altLang="fr-FR" sz="1100" b="0" dirty="0">
                <a:solidFill>
                  <a:srgbClr val="191919"/>
                </a:solidFill>
                <a:latin typeface="Arial" panose="020B0604020202020204" pitchFamily="34" charset="0"/>
              </a:rPr>
              <a:t>%.</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8,55%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a </a:t>
            </a:r>
            <a:r>
              <a:rPr lang="fr-FR" altLang="fr-FR" sz="1100" dirty="0">
                <a:solidFill>
                  <a:srgbClr val="191919"/>
                </a:solidFill>
                <a:latin typeface="Arial" panose="020B0604020202020204" pitchFamily="34" charset="0"/>
              </a:rPr>
              <a:t>augmenté de 5%</a:t>
            </a:r>
            <a:endParaRPr lang="fr-FR" altLang="fr-FR" sz="1100" b="0" dirty="0">
              <a:solidFill>
                <a:srgbClr val="191919"/>
              </a:solidFill>
              <a:latin typeface="Arial" panose="020B0604020202020204" pitchFamily="34" charset="0"/>
            </a:endParaRP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sp>
        <p:nvSpPr>
          <p:cNvPr id="14" name="Espace réservé du numéro de diapositive 1">
            <a:extLst>
              <a:ext uri="{FF2B5EF4-FFF2-40B4-BE49-F238E27FC236}">
                <a16:creationId xmlns:a16="http://schemas.microsoft.com/office/drawing/2014/main" id="{754D11BA-7CE5-122C-4A8F-27FB6DCE45A4}"/>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43</a:t>
            </a:fld>
            <a:endParaRPr lang="fr-FR" b="1" dirty="0">
              <a:solidFill>
                <a:srgbClr val="191919"/>
              </a:solidFill>
            </a:endParaRPr>
          </a:p>
        </p:txBody>
      </p:sp>
      <p:pic>
        <p:nvPicPr>
          <p:cNvPr id="3" name="Image 2">
            <a:extLst>
              <a:ext uri="{FF2B5EF4-FFF2-40B4-BE49-F238E27FC236}">
                <a16:creationId xmlns:a16="http://schemas.microsoft.com/office/drawing/2014/main" id="{DF7DBC08-6B10-960E-EB2A-6A947B0DC39B}"/>
              </a:ext>
            </a:extLst>
          </p:cNvPr>
          <p:cNvPicPr>
            <a:picLocks noChangeAspect="1"/>
          </p:cNvPicPr>
          <p:nvPr/>
        </p:nvPicPr>
        <p:blipFill>
          <a:blip r:embed="rId2"/>
          <a:stretch>
            <a:fillRect/>
          </a:stretch>
        </p:blipFill>
        <p:spPr>
          <a:xfrm>
            <a:off x="9549198" y="2856052"/>
            <a:ext cx="1988953" cy="3047590"/>
          </a:xfrm>
          <a:prstGeom prst="rect">
            <a:avLst/>
          </a:prstGeom>
        </p:spPr>
      </p:pic>
      <p:pic>
        <p:nvPicPr>
          <p:cNvPr id="5" name="Image 4">
            <a:extLst>
              <a:ext uri="{FF2B5EF4-FFF2-40B4-BE49-F238E27FC236}">
                <a16:creationId xmlns:a16="http://schemas.microsoft.com/office/drawing/2014/main" id="{71BAB8B8-BF29-C5CC-B6E8-9EC43DEF67EE}"/>
              </a:ext>
            </a:extLst>
          </p:cNvPr>
          <p:cNvPicPr>
            <a:picLocks noChangeAspect="1"/>
          </p:cNvPicPr>
          <p:nvPr/>
        </p:nvPicPr>
        <p:blipFill>
          <a:blip r:embed="rId3"/>
          <a:stretch>
            <a:fillRect/>
          </a:stretch>
        </p:blipFill>
        <p:spPr>
          <a:xfrm>
            <a:off x="6739324" y="1361731"/>
            <a:ext cx="3122238" cy="1257644"/>
          </a:xfrm>
          <a:prstGeom prst="rect">
            <a:avLst/>
          </a:prstGeom>
        </p:spPr>
      </p:pic>
      <p:pic>
        <p:nvPicPr>
          <p:cNvPr id="7" name="Image 6">
            <a:extLst>
              <a:ext uri="{FF2B5EF4-FFF2-40B4-BE49-F238E27FC236}">
                <a16:creationId xmlns:a16="http://schemas.microsoft.com/office/drawing/2014/main" id="{FBACC930-28EC-11C1-7196-30B6082DF778}"/>
              </a:ext>
            </a:extLst>
          </p:cNvPr>
          <p:cNvPicPr>
            <a:picLocks noChangeAspect="1"/>
          </p:cNvPicPr>
          <p:nvPr/>
        </p:nvPicPr>
        <p:blipFill>
          <a:blip r:embed="rId4"/>
          <a:stretch>
            <a:fillRect/>
          </a:stretch>
        </p:blipFill>
        <p:spPr>
          <a:xfrm>
            <a:off x="803858" y="1241246"/>
            <a:ext cx="5737630" cy="4860000"/>
          </a:xfrm>
          <a:prstGeom prst="rect">
            <a:avLst/>
          </a:prstGeom>
        </p:spPr>
      </p:pic>
    </p:spTree>
    <p:extLst>
      <p:ext uri="{BB962C8B-B14F-4D97-AF65-F5344CB8AC3E}">
        <p14:creationId xmlns:p14="http://schemas.microsoft.com/office/powerpoint/2010/main" val="1284761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E162D05C-2A2E-412E-866F-CDEE1CA9C790}"/>
              </a:ext>
            </a:extLst>
          </p:cNvPr>
          <p:cNvSpPr>
            <a:spLocks noGrp="1"/>
          </p:cNvSpPr>
          <p:nvPr>
            <p:ph type="sldNum" sz="quarter" idx="12"/>
          </p:nvPr>
        </p:nvSpPr>
        <p:spPr/>
        <p:txBody>
          <a:bodyPr/>
          <a:lstStyle/>
          <a:p>
            <a:pPr rtl="0"/>
            <a:fld id="{3A98EE3D-8CD1-4C3F-BD1C-C98C9596463C}" type="slidenum">
              <a:rPr lang="fr-FR" noProof="0" smtClean="0"/>
              <a:t>44</a:t>
            </a:fld>
            <a:endParaRPr lang="fr-FR" noProof="0" dirty="0"/>
          </a:p>
        </p:txBody>
      </p:sp>
      <p:sp>
        <p:nvSpPr>
          <p:cNvPr id="7" name="Titre 1">
            <a:extLst>
              <a:ext uri="{FF2B5EF4-FFF2-40B4-BE49-F238E27FC236}">
                <a16:creationId xmlns:a16="http://schemas.microsoft.com/office/drawing/2014/main" id="{96AFCD69-76FB-4398-B306-97857962F6BD}"/>
              </a:ext>
            </a:extLst>
          </p:cNvPr>
          <p:cNvSpPr txBox="1">
            <a:spLocks/>
          </p:cNvSpPr>
          <p:nvPr/>
        </p:nvSpPr>
        <p:spPr>
          <a:xfrm>
            <a:off x="3409772" y="82264"/>
            <a:ext cx="7025426" cy="439029"/>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Facture type</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sp>
        <p:nvSpPr>
          <p:cNvPr id="8" name="Rectangle 5">
            <a:extLst>
              <a:ext uri="{FF2B5EF4-FFF2-40B4-BE49-F238E27FC236}">
                <a16:creationId xmlns:a16="http://schemas.microsoft.com/office/drawing/2014/main" id="{616B863A-DDFB-4755-95E8-FA669805C753}"/>
              </a:ext>
            </a:extLst>
          </p:cNvPr>
          <p:cNvSpPr>
            <a:spLocks noChangeArrowheads="1"/>
          </p:cNvSpPr>
          <p:nvPr/>
        </p:nvSpPr>
        <p:spPr bwMode="auto">
          <a:xfrm>
            <a:off x="1431392" y="745650"/>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La Queue en Brie, Le Plessis Trévise et Pontault Combault </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10" name="Text Box 96">
            <a:extLst>
              <a:ext uri="{FF2B5EF4-FFF2-40B4-BE49-F238E27FC236}">
                <a16:creationId xmlns:a16="http://schemas.microsoft.com/office/drawing/2014/main" id="{3F98EA98-BC61-4C52-8E62-A90C7BC34959}"/>
              </a:ext>
            </a:extLst>
          </p:cNvPr>
          <p:cNvSpPr txBox="1">
            <a:spLocks noChangeArrowheads="1"/>
          </p:cNvSpPr>
          <p:nvPr/>
        </p:nvSpPr>
        <p:spPr bwMode="auto">
          <a:xfrm>
            <a:off x="6680599" y="2748659"/>
            <a:ext cx="2437215" cy="221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progresse de 15%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augmente de 3,04%.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8,55%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a augmenté de 5%</a:t>
            </a: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sp>
        <p:nvSpPr>
          <p:cNvPr id="9" name="Espace réservé du numéro de diapositive 1">
            <a:extLst>
              <a:ext uri="{FF2B5EF4-FFF2-40B4-BE49-F238E27FC236}">
                <a16:creationId xmlns:a16="http://schemas.microsoft.com/office/drawing/2014/main" id="{41F98290-1C3B-8726-B0A1-DCE8CD1FE16D}"/>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44</a:t>
            </a:fld>
            <a:endParaRPr lang="fr-FR" b="1" dirty="0">
              <a:solidFill>
                <a:srgbClr val="191919"/>
              </a:solidFill>
            </a:endParaRPr>
          </a:p>
        </p:txBody>
      </p:sp>
      <p:pic>
        <p:nvPicPr>
          <p:cNvPr id="5" name="Image 4">
            <a:extLst>
              <a:ext uri="{FF2B5EF4-FFF2-40B4-BE49-F238E27FC236}">
                <a16:creationId xmlns:a16="http://schemas.microsoft.com/office/drawing/2014/main" id="{CE488DF7-50F6-B486-1970-9D49C24C1EF5}"/>
              </a:ext>
            </a:extLst>
          </p:cNvPr>
          <p:cNvPicPr>
            <a:picLocks noChangeAspect="1"/>
          </p:cNvPicPr>
          <p:nvPr/>
        </p:nvPicPr>
        <p:blipFill>
          <a:blip r:embed="rId2"/>
          <a:stretch>
            <a:fillRect/>
          </a:stretch>
        </p:blipFill>
        <p:spPr>
          <a:xfrm>
            <a:off x="6604966" y="1210218"/>
            <a:ext cx="3526896" cy="1183522"/>
          </a:xfrm>
          <a:prstGeom prst="rect">
            <a:avLst/>
          </a:prstGeom>
        </p:spPr>
      </p:pic>
      <p:pic>
        <p:nvPicPr>
          <p:cNvPr id="11" name="Image 10">
            <a:extLst>
              <a:ext uri="{FF2B5EF4-FFF2-40B4-BE49-F238E27FC236}">
                <a16:creationId xmlns:a16="http://schemas.microsoft.com/office/drawing/2014/main" id="{E015447F-6490-31E6-8DAC-45BDE4DB0FAE}"/>
              </a:ext>
            </a:extLst>
          </p:cNvPr>
          <p:cNvPicPr>
            <a:picLocks noChangeAspect="1"/>
          </p:cNvPicPr>
          <p:nvPr/>
        </p:nvPicPr>
        <p:blipFill>
          <a:blip r:embed="rId3"/>
          <a:stretch>
            <a:fillRect/>
          </a:stretch>
        </p:blipFill>
        <p:spPr>
          <a:xfrm>
            <a:off x="9292838" y="2632881"/>
            <a:ext cx="2284720" cy="3589602"/>
          </a:xfrm>
          <a:prstGeom prst="rect">
            <a:avLst/>
          </a:prstGeom>
        </p:spPr>
      </p:pic>
      <p:pic>
        <p:nvPicPr>
          <p:cNvPr id="12" name="Image 11">
            <a:extLst>
              <a:ext uri="{FF2B5EF4-FFF2-40B4-BE49-F238E27FC236}">
                <a16:creationId xmlns:a16="http://schemas.microsoft.com/office/drawing/2014/main" id="{6620A580-552C-5D32-E363-138106EC908E}"/>
              </a:ext>
            </a:extLst>
          </p:cNvPr>
          <p:cNvPicPr>
            <a:picLocks noChangeAspect="1"/>
          </p:cNvPicPr>
          <p:nvPr/>
        </p:nvPicPr>
        <p:blipFill>
          <a:blip r:embed="rId4"/>
          <a:stretch>
            <a:fillRect/>
          </a:stretch>
        </p:blipFill>
        <p:spPr>
          <a:xfrm>
            <a:off x="770872" y="1210218"/>
            <a:ext cx="5734703" cy="4860000"/>
          </a:xfrm>
          <a:prstGeom prst="rect">
            <a:avLst/>
          </a:prstGeom>
        </p:spPr>
      </p:pic>
    </p:spTree>
    <p:extLst>
      <p:ext uri="{BB962C8B-B14F-4D97-AF65-F5344CB8AC3E}">
        <p14:creationId xmlns:p14="http://schemas.microsoft.com/office/powerpoint/2010/main" val="2126816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9D2E069-1D19-4139-A7E5-6B442C7889C0}"/>
              </a:ext>
            </a:extLst>
          </p:cNvPr>
          <p:cNvSpPr>
            <a:spLocks noGrp="1"/>
          </p:cNvSpPr>
          <p:nvPr>
            <p:ph type="sldNum" sz="quarter" idx="12"/>
          </p:nvPr>
        </p:nvSpPr>
        <p:spPr/>
        <p:txBody>
          <a:bodyPr/>
          <a:lstStyle/>
          <a:p>
            <a:pPr rtl="0"/>
            <a:fld id="{3A98EE3D-8CD1-4C3F-BD1C-C98C9596463C}" type="slidenum">
              <a:rPr lang="fr-FR" noProof="0" smtClean="0"/>
              <a:t>45</a:t>
            </a:fld>
            <a:endParaRPr lang="fr-FR" noProof="0" dirty="0"/>
          </a:p>
        </p:txBody>
      </p:sp>
      <p:sp>
        <p:nvSpPr>
          <p:cNvPr id="6" name="Titre 1">
            <a:extLst>
              <a:ext uri="{FF2B5EF4-FFF2-40B4-BE49-F238E27FC236}">
                <a16:creationId xmlns:a16="http://schemas.microsoft.com/office/drawing/2014/main" id="{D0803AFF-0CB0-4D7F-B54B-812085214FDD}"/>
              </a:ext>
            </a:extLst>
          </p:cNvPr>
          <p:cNvSpPr txBox="1">
            <a:spLocks/>
          </p:cNvSpPr>
          <p:nvPr/>
        </p:nvSpPr>
        <p:spPr>
          <a:xfrm>
            <a:off x="3426863" y="87028"/>
            <a:ext cx="7399233" cy="459903"/>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Facture type</a:t>
            </a:r>
            <a:br>
              <a:rPr kumimoji="0" lang="fr-FR" sz="2000" b="1"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rPr>
            </a:br>
            <a:endParaRPr kumimoji="0" lang="fr-FR" sz="2000" b="0" i="0" u="none" strike="noStrike" kern="0" cap="small" spc="0" normalizeH="0" baseline="0" noProof="0" dirty="0">
              <a:ln>
                <a:noFill/>
              </a:ln>
              <a:solidFill>
                <a:srgbClr val="3B5D19"/>
              </a:solidFill>
              <a:effectLst/>
              <a:uLnTx/>
              <a:uFillTx/>
              <a:latin typeface="Arial" panose="020B0604020202020204" pitchFamily="34" charset="0"/>
              <a:cs typeface="Arial" panose="020B0604020202020204" pitchFamily="34" charset="0"/>
            </a:endParaRPr>
          </a:p>
        </p:txBody>
      </p:sp>
      <p:sp>
        <p:nvSpPr>
          <p:cNvPr id="3" name="Rectangle 5">
            <a:extLst>
              <a:ext uri="{FF2B5EF4-FFF2-40B4-BE49-F238E27FC236}">
                <a16:creationId xmlns:a16="http://schemas.microsoft.com/office/drawing/2014/main" id="{C3C57004-B5E0-4982-B3E7-8CD1B591914F}"/>
              </a:ext>
            </a:extLst>
          </p:cNvPr>
          <p:cNvSpPr>
            <a:spLocks noChangeArrowheads="1"/>
          </p:cNvSpPr>
          <p:nvPr/>
        </p:nvSpPr>
        <p:spPr bwMode="auto">
          <a:xfrm>
            <a:off x="1798690" y="756754"/>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800" b="0" i="0" u="sng" strike="noStrike" kern="0" cap="none" spc="0" normalizeH="0" baseline="0" noProof="0" dirty="0">
                <a:ln>
                  <a:noFill/>
                </a:ln>
                <a:solidFill>
                  <a:srgbClr val="333399"/>
                </a:solidFill>
                <a:effectLst/>
                <a:uLnTx/>
                <a:uFillTx/>
                <a:latin typeface="Calibri" panose="020F0502020204030204" pitchFamily="34" charset="0"/>
              </a:rPr>
              <a:t>La Queue en Brie, Le Plessis Trévise et Pontault Combault </a:t>
            </a:r>
            <a:endParaRPr kumimoji="0" lang="fr-FR" altLang="fr-FR" sz="1800" b="0" i="0" u="sng" strike="noStrike" kern="0" cap="none" spc="0" normalizeH="0" baseline="0" noProof="0" dirty="0">
              <a:ln>
                <a:noFill/>
              </a:ln>
              <a:solidFill>
                <a:srgbClr val="333399"/>
              </a:solidFill>
              <a:effectLst/>
              <a:uLnTx/>
              <a:uFillTx/>
              <a:latin typeface="Times" panose="02020603050405020304" pitchFamily="18" charset="0"/>
            </a:endParaRPr>
          </a:p>
        </p:txBody>
      </p:sp>
      <p:sp>
        <p:nvSpPr>
          <p:cNvPr id="11" name="Espace réservé du numéro de diapositive 1">
            <a:extLst>
              <a:ext uri="{FF2B5EF4-FFF2-40B4-BE49-F238E27FC236}">
                <a16:creationId xmlns:a16="http://schemas.microsoft.com/office/drawing/2014/main" id="{79971337-7366-1865-599B-D7A93454BB8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45</a:t>
            </a:fld>
            <a:endParaRPr lang="fr-FR" b="1" dirty="0">
              <a:solidFill>
                <a:srgbClr val="191919"/>
              </a:solidFill>
            </a:endParaRPr>
          </a:p>
        </p:txBody>
      </p:sp>
      <p:sp>
        <p:nvSpPr>
          <p:cNvPr id="2" name="Text Box 96">
            <a:extLst>
              <a:ext uri="{FF2B5EF4-FFF2-40B4-BE49-F238E27FC236}">
                <a16:creationId xmlns:a16="http://schemas.microsoft.com/office/drawing/2014/main" id="{0CC04F0D-A67B-3CD5-2345-DA4A54D096F7}"/>
              </a:ext>
            </a:extLst>
          </p:cNvPr>
          <p:cNvSpPr txBox="1">
            <a:spLocks noChangeArrowheads="1"/>
          </p:cNvSpPr>
          <p:nvPr/>
        </p:nvSpPr>
        <p:spPr bwMode="auto">
          <a:xfrm>
            <a:off x="6615531" y="2768538"/>
            <a:ext cx="2437215" cy="221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progresse de 15%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augmente de 3,04%.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8,55%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a augmenté de 5%</a:t>
            </a: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pic>
        <p:nvPicPr>
          <p:cNvPr id="7" name="Image 6">
            <a:extLst>
              <a:ext uri="{FF2B5EF4-FFF2-40B4-BE49-F238E27FC236}">
                <a16:creationId xmlns:a16="http://schemas.microsoft.com/office/drawing/2014/main" id="{8B1FA4FA-DF13-543B-ED13-6F7BECC0F066}"/>
              </a:ext>
            </a:extLst>
          </p:cNvPr>
          <p:cNvPicPr>
            <a:picLocks noChangeAspect="1"/>
          </p:cNvPicPr>
          <p:nvPr/>
        </p:nvPicPr>
        <p:blipFill>
          <a:blip r:embed="rId2"/>
          <a:stretch>
            <a:fillRect/>
          </a:stretch>
        </p:blipFill>
        <p:spPr>
          <a:xfrm>
            <a:off x="6615531" y="1243352"/>
            <a:ext cx="3572705" cy="1198894"/>
          </a:xfrm>
          <a:prstGeom prst="rect">
            <a:avLst/>
          </a:prstGeom>
        </p:spPr>
      </p:pic>
      <p:pic>
        <p:nvPicPr>
          <p:cNvPr id="12" name="Image 11">
            <a:extLst>
              <a:ext uri="{FF2B5EF4-FFF2-40B4-BE49-F238E27FC236}">
                <a16:creationId xmlns:a16="http://schemas.microsoft.com/office/drawing/2014/main" id="{674188D8-353D-6BFE-3194-29DCE419231E}"/>
              </a:ext>
            </a:extLst>
          </p:cNvPr>
          <p:cNvPicPr>
            <a:picLocks noChangeAspect="1"/>
          </p:cNvPicPr>
          <p:nvPr/>
        </p:nvPicPr>
        <p:blipFill>
          <a:blip r:embed="rId3"/>
          <a:stretch>
            <a:fillRect/>
          </a:stretch>
        </p:blipFill>
        <p:spPr>
          <a:xfrm>
            <a:off x="9164322" y="2593624"/>
            <a:ext cx="2232541" cy="3507622"/>
          </a:xfrm>
          <a:prstGeom prst="rect">
            <a:avLst/>
          </a:prstGeom>
        </p:spPr>
      </p:pic>
      <p:pic>
        <p:nvPicPr>
          <p:cNvPr id="13" name="Image 12">
            <a:extLst>
              <a:ext uri="{FF2B5EF4-FFF2-40B4-BE49-F238E27FC236}">
                <a16:creationId xmlns:a16="http://schemas.microsoft.com/office/drawing/2014/main" id="{0C128309-866D-1C42-1E53-8869BFCDC21E}"/>
              </a:ext>
            </a:extLst>
          </p:cNvPr>
          <p:cNvPicPr>
            <a:picLocks noChangeAspect="1"/>
          </p:cNvPicPr>
          <p:nvPr/>
        </p:nvPicPr>
        <p:blipFill>
          <a:blip r:embed="rId4"/>
          <a:stretch>
            <a:fillRect/>
          </a:stretch>
        </p:blipFill>
        <p:spPr>
          <a:xfrm>
            <a:off x="795137" y="1243352"/>
            <a:ext cx="5720712" cy="4860000"/>
          </a:xfrm>
          <a:prstGeom prst="rect">
            <a:avLst/>
          </a:prstGeom>
        </p:spPr>
      </p:pic>
    </p:spTree>
    <p:extLst>
      <p:ext uri="{BB962C8B-B14F-4D97-AF65-F5344CB8AC3E}">
        <p14:creationId xmlns:p14="http://schemas.microsoft.com/office/powerpoint/2010/main" val="247841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09E8EF6-D2DC-4337-A442-1F295BFFBA4E}"/>
              </a:ext>
            </a:extLst>
          </p:cNvPr>
          <p:cNvSpPr>
            <a:spLocks noGrp="1"/>
          </p:cNvSpPr>
          <p:nvPr>
            <p:ph type="sldNum" sz="quarter" idx="12"/>
          </p:nvPr>
        </p:nvSpPr>
        <p:spPr/>
        <p:txBody>
          <a:bodyPr/>
          <a:lstStyle/>
          <a:p>
            <a:pPr rtl="0"/>
            <a:fld id="{3A98EE3D-8CD1-4C3F-BD1C-C98C9596463C}" type="slidenum">
              <a:rPr lang="fr-FR" noProof="0" smtClean="0"/>
              <a:t>46</a:t>
            </a:fld>
            <a:endParaRPr lang="fr-FR" noProof="0" dirty="0"/>
          </a:p>
        </p:txBody>
      </p:sp>
      <p:sp>
        <p:nvSpPr>
          <p:cNvPr id="6" name="Titre 1">
            <a:extLst>
              <a:ext uri="{FF2B5EF4-FFF2-40B4-BE49-F238E27FC236}">
                <a16:creationId xmlns:a16="http://schemas.microsoft.com/office/drawing/2014/main" id="{46826E94-57C0-4E4C-A94A-49803EE38560}"/>
              </a:ext>
            </a:extLst>
          </p:cNvPr>
          <p:cNvSpPr txBox="1">
            <a:spLocks/>
          </p:cNvSpPr>
          <p:nvPr/>
        </p:nvSpPr>
        <p:spPr>
          <a:xfrm>
            <a:off x="3486684" y="63125"/>
            <a:ext cx="7401440" cy="517990"/>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Calibri" panose="020F0502020204030204" pitchFamily="34" charset="0"/>
              </a:rPr>
              <a:t>Facture type</a:t>
            </a:r>
            <a:br>
              <a:rPr kumimoji="0" lang="fr-FR" sz="2000" b="1" i="0" u="none" strike="noStrike" kern="0" cap="small" spc="0" normalizeH="0" baseline="0" noProof="0" dirty="0">
                <a:ln>
                  <a:noFill/>
                </a:ln>
                <a:solidFill>
                  <a:srgbClr val="3B5D19"/>
                </a:solidFill>
                <a:effectLst/>
                <a:uLnTx/>
                <a:uFillTx/>
                <a:latin typeface="Calibri" pitchFamily="34" charset="0"/>
              </a:rPr>
            </a:br>
            <a:endParaRPr kumimoji="0" lang="fr-FR" sz="2000" b="0" i="0" u="none" strike="noStrike" kern="0" cap="small" spc="0" normalizeH="0" baseline="0" noProof="0" dirty="0">
              <a:ln>
                <a:noFill/>
              </a:ln>
              <a:solidFill>
                <a:srgbClr val="3B5D19"/>
              </a:solidFill>
              <a:effectLst/>
              <a:uLnTx/>
              <a:uFillTx/>
              <a:latin typeface="Calibri" pitchFamily="34" charset="0"/>
            </a:endParaRPr>
          </a:p>
        </p:txBody>
      </p:sp>
      <p:sp>
        <p:nvSpPr>
          <p:cNvPr id="5" name="Rectangle 5">
            <a:extLst>
              <a:ext uri="{FF2B5EF4-FFF2-40B4-BE49-F238E27FC236}">
                <a16:creationId xmlns:a16="http://schemas.microsoft.com/office/drawing/2014/main" id="{2C82E024-B8B1-464C-918B-196F10D7FB81}"/>
              </a:ext>
            </a:extLst>
          </p:cNvPr>
          <p:cNvSpPr>
            <a:spLocks noChangeArrowheads="1"/>
          </p:cNvSpPr>
          <p:nvPr/>
        </p:nvSpPr>
        <p:spPr bwMode="auto">
          <a:xfrm>
            <a:off x="1311579" y="784607"/>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eaLnBrk="0" fontAlgn="base" hangingPunct="0">
              <a:spcBef>
                <a:spcPct val="0"/>
              </a:spcBef>
              <a:spcAft>
                <a:spcPct val="0"/>
              </a:spcAft>
            </a:pPr>
            <a:r>
              <a:rPr lang="fr-FR" altLang="fr-FR" sz="1800" b="0" u="sng" dirty="0">
                <a:solidFill>
                  <a:srgbClr val="333399"/>
                </a:solidFill>
                <a:latin typeface="Calibri" panose="020F0502020204030204" pitchFamily="34" charset="0"/>
              </a:rPr>
              <a:t>Roissy en Brie et Pontcarré</a:t>
            </a:r>
          </a:p>
        </p:txBody>
      </p:sp>
      <p:sp>
        <p:nvSpPr>
          <p:cNvPr id="9" name="Text Box 96">
            <a:extLst>
              <a:ext uri="{FF2B5EF4-FFF2-40B4-BE49-F238E27FC236}">
                <a16:creationId xmlns:a16="http://schemas.microsoft.com/office/drawing/2014/main" id="{4063680B-F49E-4CC2-8DD5-3B84397FA3DD}"/>
              </a:ext>
            </a:extLst>
          </p:cNvPr>
          <p:cNvSpPr txBox="1">
            <a:spLocks noChangeArrowheads="1"/>
          </p:cNvSpPr>
          <p:nvPr/>
        </p:nvSpPr>
        <p:spPr bwMode="auto">
          <a:xfrm>
            <a:off x="6865586" y="3018762"/>
            <a:ext cx="2268889" cy="221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progresse de 15%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augmente de 3,34%.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+5,44%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a augmenté de </a:t>
            </a:r>
            <a:r>
              <a:rPr lang="fr-FR" altLang="fr-FR" sz="1100" dirty="0">
                <a:solidFill>
                  <a:srgbClr val="191919"/>
                </a:solidFill>
                <a:latin typeface="Arial" panose="020B0604020202020204" pitchFamily="34" charset="0"/>
              </a:rPr>
              <a:t>4,70</a:t>
            </a:r>
            <a:r>
              <a:rPr lang="fr-FR" altLang="fr-FR" sz="1100" b="0" dirty="0">
                <a:solidFill>
                  <a:srgbClr val="191919"/>
                </a:solidFill>
                <a:latin typeface="Arial" panose="020B0604020202020204" pitchFamily="34" charset="0"/>
              </a:rPr>
              <a:t>%</a:t>
            </a: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sp>
        <p:nvSpPr>
          <p:cNvPr id="18" name="Espace réservé du numéro de diapositive 1">
            <a:extLst>
              <a:ext uri="{FF2B5EF4-FFF2-40B4-BE49-F238E27FC236}">
                <a16:creationId xmlns:a16="http://schemas.microsoft.com/office/drawing/2014/main" id="{2ED3ADC4-C403-476B-4976-6C792EF44D2B}"/>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46</a:t>
            </a:fld>
            <a:endParaRPr lang="fr-FR" b="1" dirty="0">
              <a:solidFill>
                <a:srgbClr val="191919"/>
              </a:solidFill>
            </a:endParaRPr>
          </a:p>
        </p:txBody>
      </p:sp>
      <p:pic>
        <p:nvPicPr>
          <p:cNvPr id="2" name="Image 1">
            <a:extLst>
              <a:ext uri="{FF2B5EF4-FFF2-40B4-BE49-F238E27FC236}">
                <a16:creationId xmlns:a16="http://schemas.microsoft.com/office/drawing/2014/main" id="{AE0579CC-5CE1-72E6-D2CA-F7505D6338BB}"/>
              </a:ext>
            </a:extLst>
          </p:cNvPr>
          <p:cNvPicPr>
            <a:picLocks noChangeAspect="1"/>
          </p:cNvPicPr>
          <p:nvPr/>
        </p:nvPicPr>
        <p:blipFill>
          <a:blip r:embed="rId2"/>
          <a:stretch>
            <a:fillRect/>
          </a:stretch>
        </p:blipFill>
        <p:spPr>
          <a:xfrm>
            <a:off x="7041322" y="1393684"/>
            <a:ext cx="3937000" cy="1270000"/>
          </a:xfrm>
          <a:prstGeom prst="rect">
            <a:avLst/>
          </a:prstGeom>
        </p:spPr>
      </p:pic>
      <p:pic>
        <p:nvPicPr>
          <p:cNvPr id="3" name="Image 2">
            <a:extLst>
              <a:ext uri="{FF2B5EF4-FFF2-40B4-BE49-F238E27FC236}">
                <a16:creationId xmlns:a16="http://schemas.microsoft.com/office/drawing/2014/main" id="{A5373D4A-6F4D-3366-6542-5B26EC258D28}"/>
              </a:ext>
            </a:extLst>
          </p:cNvPr>
          <p:cNvPicPr>
            <a:picLocks noChangeAspect="1"/>
          </p:cNvPicPr>
          <p:nvPr/>
        </p:nvPicPr>
        <p:blipFill>
          <a:blip r:embed="rId3"/>
          <a:stretch>
            <a:fillRect/>
          </a:stretch>
        </p:blipFill>
        <p:spPr>
          <a:xfrm>
            <a:off x="9294461" y="2904462"/>
            <a:ext cx="2201066" cy="3343260"/>
          </a:xfrm>
          <a:prstGeom prst="rect">
            <a:avLst/>
          </a:prstGeom>
        </p:spPr>
      </p:pic>
      <p:pic>
        <p:nvPicPr>
          <p:cNvPr id="7" name="Image 6">
            <a:extLst>
              <a:ext uri="{FF2B5EF4-FFF2-40B4-BE49-F238E27FC236}">
                <a16:creationId xmlns:a16="http://schemas.microsoft.com/office/drawing/2014/main" id="{CABEA8EA-EC75-B3FC-AF88-0F5A4AABC490}"/>
              </a:ext>
            </a:extLst>
          </p:cNvPr>
          <p:cNvPicPr>
            <a:picLocks noChangeAspect="1"/>
          </p:cNvPicPr>
          <p:nvPr/>
        </p:nvPicPr>
        <p:blipFill>
          <a:blip r:embed="rId4"/>
          <a:stretch>
            <a:fillRect/>
          </a:stretch>
        </p:blipFill>
        <p:spPr>
          <a:xfrm>
            <a:off x="799274" y="1327464"/>
            <a:ext cx="5939456" cy="4860000"/>
          </a:xfrm>
          <a:prstGeom prst="rect">
            <a:avLst/>
          </a:prstGeom>
        </p:spPr>
      </p:pic>
    </p:spTree>
    <p:extLst>
      <p:ext uri="{BB962C8B-B14F-4D97-AF65-F5344CB8AC3E}">
        <p14:creationId xmlns:p14="http://schemas.microsoft.com/office/powerpoint/2010/main" val="2960333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C11BCD3-E639-426B-B2A9-91737B894167}"/>
              </a:ext>
            </a:extLst>
          </p:cNvPr>
          <p:cNvSpPr>
            <a:spLocks noGrp="1"/>
          </p:cNvSpPr>
          <p:nvPr>
            <p:ph type="sldNum" sz="quarter" idx="12"/>
          </p:nvPr>
        </p:nvSpPr>
        <p:spPr/>
        <p:txBody>
          <a:bodyPr/>
          <a:lstStyle/>
          <a:p>
            <a:pPr rtl="0"/>
            <a:fld id="{3A98EE3D-8CD1-4C3F-BD1C-C98C9596463C}" type="slidenum">
              <a:rPr lang="fr-FR" noProof="0" smtClean="0"/>
              <a:t>47</a:t>
            </a:fld>
            <a:endParaRPr lang="fr-FR" noProof="0" dirty="0"/>
          </a:p>
        </p:txBody>
      </p:sp>
      <p:sp>
        <p:nvSpPr>
          <p:cNvPr id="6" name="Titre 1">
            <a:extLst>
              <a:ext uri="{FF2B5EF4-FFF2-40B4-BE49-F238E27FC236}">
                <a16:creationId xmlns:a16="http://schemas.microsoft.com/office/drawing/2014/main" id="{B65A0A1E-5470-4CF8-8B27-1220B9DE0993}"/>
              </a:ext>
            </a:extLst>
          </p:cNvPr>
          <p:cNvSpPr txBox="1">
            <a:spLocks/>
          </p:cNvSpPr>
          <p:nvPr/>
        </p:nvSpPr>
        <p:spPr>
          <a:xfrm>
            <a:off x="3392679" y="122778"/>
            <a:ext cx="7156351" cy="432697"/>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Calibri" panose="020F0502020204030204" pitchFamily="34" charset="0"/>
              </a:rPr>
              <a:t>Facture type</a:t>
            </a:r>
            <a:br>
              <a:rPr kumimoji="0" lang="fr-FR" sz="2000" b="1" i="0" u="none" strike="noStrike" kern="0" cap="small" spc="0" normalizeH="0" baseline="0" noProof="0" dirty="0">
                <a:ln>
                  <a:noFill/>
                </a:ln>
                <a:solidFill>
                  <a:srgbClr val="3B5D19"/>
                </a:solidFill>
                <a:effectLst/>
                <a:uLnTx/>
                <a:uFillTx/>
                <a:latin typeface="Calibri" pitchFamily="34" charset="0"/>
              </a:rPr>
            </a:br>
            <a:endParaRPr kumimoji="0" lang="fr-FR" sz="2000" b="0" i="0" u="none" strike="noStrike" kern="0" cap="small" spc="0" normalizeH="0" baseline="0" noProof="0" dirty="0">
              <a:ln>
                <a:noFill/>
              </a:ln>
              <a:solidFill>
                <a:srgbClr val="3B5D19"/>
              </a:solidFill>
              <a:effectLst/>
              <a:uLnTx/>
              <a:uFillTx/>
              <a:latin typeface="Calibri" pitchFamily="34" charset="0"/>
            </a:endParaRPr>
          </a:p>
        </p:txBody>
      </p:sp>
      <p:sp>
        <p:nvSpPr>
          <p:cNvPr id="2" name="Rectangle 5">
            <a:extLst>
              <a:ext uri="{FF2B5EF4-FFF2-40B4-BE49-F238E27FC236}">
                <a16:creationId xmlns:a16="http://schemas.microsoft.com/office/drawing/2014/main" id="{CDBB3ED9-A6B3-4237-AF7C-B2583189D447}"/>
              </a:ext>
            </a:extLst>
          </p:cNvPr>
          <p:cNvSpPr>
            <a:spLocks noChangeArrowheads="1"/>
          </p:cNvSpPr>
          <p:nvPr/>
        </p:nvSpPr>
        <p:spPr bwMode="auto">
          <a:xfrm>
            <a:off x="1311579" y="758194"/>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eaLnBrk="0" fontAlgn="base" hangingPunct="0">
              <a:spcBef>
                <a:spcPct val="0"/>
              </a:spcBef>
              <a:spcAft>
                <a:spcPct val="0"/>
              </a:spcAft>
            </a:pPr>
            <a:r>
              <a:rPr lang="fr-FR" altLang="fr-FR" sz="1800" b="0" u="sng" dirty="0">
                <a:solidFill>
                  <a:srgbClr val="333399"/>
                </a:solidFill>
                <a:latin typeface="Calibri" panose="020F0502020204030204" pitchFamily="34" charset="0"/>
              </a:rPr>
              <a:t>Roissy en Brie et Pontcarré</a:t>
            </a:r>
          </a:p>
        </p:txBody>
      </p:sp>
      <p:sp>
        <p:nvSpPr>
          <p:cNvPr id="14" name="Espace réservé du numéro de diapositive 1">
            <a:extLst>
              <a:ext uri="{FF2B5EF4-FFF2-40B4-BE49-F238E27FC236}">
                <a16:creationId xmlns:a16="http://schemas.microsoft.com/office/drawing/2014/main" id="{0B539DFE-CD69-104C-FC6D-3E35FD2A8AF4}"/>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47</a:t>
            </a:fld>
            <a:endParaRPr lang="fr-FR" b="1" dirty="0">
              <a:solidFill>
                <a:srgbClr val="191919"/>
              </a:solidFill>
            </a:endParaRPr>
          </a:p>
        </p:txBody>
      </p:sp>
      <p:sp>
        <p:nvSpPr>
          <p:cNvPr id="7" name="Text Box 96">
            <a:extLst>
              <a:ext uri="{FF2B5EF4-FFF2-40B4-BE49-F238E27FC236}">
                <a16:creationId xmlns:a16="http://schemas.microsoft.com/office/drawing/2014/main" id="{1054978D-DF8F-C537-4223-617294AFAE9B}"/>
              </a:ext>
            </a:extLst>
          </p:cNvPr>
          <p:cNvSpPr txBox="1">
            <a:spLocks noChangeArrowheads="1"/>
          </p:cNvSpPr>
          <p:nvPr/>
        </p:nvSpPr>
        <p:spPr bwMode="auto">
          <a:xfrm>
            <a:off x="6717948" y="2904462"/>
            <a:ext cx="2268889" cy="221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progresse de 15%</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augmente de 3,34%.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+5,44%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a augmenté de </a:t>
            </a:r>
            <a:r>
              <a:rPr lang="fr-FR" altLang="fr-FR" sz="1100" dirty="0">
                <a:solidFill>
                  <a:srgbClr val="191919"/>
                </a:solidFill>
                <a:latin typeface="Arial" panose="020B0604020202020204" pitchFamily="34" charset="0"/>
              </a:rPr>
              <a:t>4,70</a:t>
            </a:r>
            <a:r>
              <a:rPr lang="fr-FR" altLang="fr-FR" sz="1100" b="0" dirty="0">
                <a:solidFill>
                  <a:srgbClr val="191919"/>
                </a:solidFill>
                <a:latin typeface="Arial" panose="020B0604020202020204" pitchFamily="34" charset="0"/>
              </a:rPr>
              <a:t>%</a:t>
            </a: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pic>
        <p:nvPicPr>
          <p:cNvPr id="8" name="Image 7">
            <a:extLst>
              <a:ext uri="{FF2B5EF4-FFF2-40B4-BE49-F238E27FC236}">
                <a16:creationId xmlns:a16="http://schemas.microsoft.com/office/drawing/2014/main" id="{96807BFF-BEE3-3C68-243C-687C262CA400}"/>
              </a:ext>
            </a:extLst>
          </p:cNvPr>
          <p:cNvPicPr>
            <a:picLocks noChangeAspect="1"/>
          </p:cNvPicPr>
          <p:nvPr/>
        </p:nvPicPr>
        <p:blipFill>
          <a:blip r:embed="rId2"/>
          <a:stretch>
            <a:fillRect/>
          </a:stretch>
        </p:blipFill>
        <p:spPr>
          <a:xfrm>
            <a:off x="6859104" y="1210218"/>
            <a:ext cx="3937000" cy="1270000"/>
          </a:xfrm>
          <a:prstGeom prst="rect">
            <a:avLst/>
          </a:prstGeom>
        </p:spPr>
      </p:pic>
      <p:pic>
        <p:nvPicPr>
          <p:cNvPr id="11" name="Image 10">
            <a:extLst>
              <a:ext uri="{FF2B5EF4-FFF2-40B4-BE49-F238E27FC236}">
                <a16:creationId xmlns:a16="http://schemas.microsoft.com/office/drawing/2014/main" id="{375B7F6A-8B68-93BA-5FB7-6FA567F1B1F4}"/>
              </a:ext>
            </a:extLst>
          </p:cNvPr>
          <p:cNvPicPr>
            <a:picLocks noChangeAspect="1"/>
          </p:cNvPicPr>
          <p:nvPr/>
        </p:nvPicPr>
        <p:blipFill>
          <a:blip r:embed="rId3"/>
          <a:stretch>
            <a:fillRect/>
          </a:stretch>
        </p:blipFill>
        <p:spPr>
          <a:xfrm>
            <a:off x="9156455" y="2779438"/>
            <a:ext cx="2201066" cy="3343260"/>
          </a:xfrm>
          <a:prstGeom prst="rect">
            <a:avLst/>
          </a:prstGeom>
        </p:spPr>
      </p:pic>
      <p:pic>
        <p:nvPicPr>
          <p:cNvPr id="12" name="Image 11">
            <a:extLst>
              <a:ext uri="{FF2B5EF4-FFF2-40B4-BE49-F238E27FC236}">
                <a16:creationId xmlns:a16="http://schemas.microsoft.com/office/drawing/2014/main" id="{4D6EF710-FF67-79AD-4780-1EA4C503C146}"/>
              </a:ext>
            </a:extLst>
          </p:cNvPr>
          <p:cNvPicPr>
            <a:picLocks noChangeAspect="1"/>
          </p:cNvPicPr>
          <p:nvPr/>
        </p:nvPicPr>
        <p:blipFill>
          <a:blip r:embed="rId4"/>
          <a:stretch>
            <a:fillRect/>
          </a:stretch>
        </p:blipFill>
        <p:spPr>
          <a:xfrm>
            <a:off x="827618" y="1210218"/>
            <a:ext cx="5720712" cy="4860000"/>
          </a:xfrm>
          <a:prstGeom prst="rect">
            <a:avLst/>
          </a:prstGeom>
        </p:spPr>
      </p:pic>
    </p:spTree>
    <p:extLst>
      <p:ext uri="{BB962C8B-B14F-4D97-AF65-F5344CB8AC3E}">
        <p14:creationId xmlns:p14="http://schemas.microsoft.com/office/powerpoint/2010/main" val="3131656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3819E894-2FC7-4B32-BD5B-5DF7DD2EE604}"/>
              </a:ext>
            </a:extLst>
          </p:cNvPr>
          <p:cNvSpPr>
            <a:spLocks noGrp="1"/>
          </p:cNvSpPr>
          <p:nvPr>
            <p:ph type="sldNum" sz="quarter" idx="12"/>
          </p:nvPr>
        </p:nvSpPr>
        <p:spPr/>
        <p:txBody>
          <a:bodyPr/>
          <a:lstStyle/>
          <a:p>
            <a:pPr rtl="0"/>
            <a:fld id="{3A98EE3D-8CD1-4C3F-BD1C-C98C9596463C}" type="slidenum">
              <a:rPr lang="fr-FR" noProof="0" smtClean="0"/>
              <a:t>48</a:t>
            </a:fld>
            <a:endParaRPr lang="fr-FR" noProof="0" dirty="0"/>
          </a:p>
        </p:txBody>
      </p:sp>
      <p:sp>
        <p:nvSpPr>
          <p:cNvPr id="6" name="Titre 1">
            <a:extLst>
              <a:ext uri="{FF2B5EF4-FFF2-40B4-BE49-F238E27FC236}">
                <a16:creationId xmlns:a16="http://schemas.microsoft.com/office/drawing/2014/main" id="{6C1EDD12-5624-4AE4-B9F5-38DB517FCC33}"/>
              </a:ext>
            </a:extLst>
          </p:cNvPr>
          <p:cNvSpPr txBox="1">
            <a:spLocks/>
          </p:cNvSpPr>
          <p:nvPr/>
        </p:nvSpPr>
        <p:spPr>
          <a:xfrm>
            <a:off x="3486684" y="63125"/>
            <a:ext cx="7401440" cy="517990"/>
          </a:xfrm>
          <a:prstGeom prst="roundRect">
            <a:avLst>
              <a:gd name="adj" fmla="val 22001"/>
            </a:avLst>
          </a:prstGeom>
          <a:ln w="28575">
            <a:solidFill>
              <a:schemeClr val="accent1"/>
            </a:solidFill>
          </a:ln>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Calibri" panose="020F0502020204030204" pitchFamily="34" charset="0"/>
              </a:rPr>
              <a:t>Facture type</a:t>
            </a:r>
            <a:br>
              <a:rPr kumimoji="0" lang="fr-FR" sz="2000" b="1" i="0" u="none" strike="noStrike" kern="0" cap="small" spc="0" normalizeH="0" baseline="0" noProof="0" dirty="0">
                <a:ln>
                  <a:noFill/>
                </a:ln>
                <a:solidFill>
                  <a:srgbClr val="3B5D19"/>
                </a:solidFill>
                <a:effectLst/>
                <a:uLnTx/>
                <a:uFillTx/>
                <a:latin typeface="Calibri" pitchFamily="34" charset="0"/>
              </a:rPr>
            </a:br>
            <a:endParaRPr kumimoji="0" lang="fr-FR" sz="2000" b="0" i="0" u="none" strike="noStrike" kern="0" cap="small" spc="0" normalizeH="0" baseline="0" noProof="0" dirty="0">
              <a:ln>
                <a:noFill/>
              </a:ln>
              <a:solidFill>
                <a:srgbClr val="3B5D19"/>
              </a:solidFill>
              <a:effectLst/>
              <a:uLnTx/>
              <a:uFillTx/>
              <a:latin typeface="Calibri" pitchFamily="34" charset="0"/>
            </a:endParaRPr>
          </a:p>
        </p:txBody>
      </p:sp>
      <p:sp>
        <p:nvSpPr>
          <p:cNvPr id="3" name="Rectangle 5">
            <a:extLst>
              <a:ext uri="{FF2B5EF4-FFF2-40B4-BE49-F238E27FC236}">
                <a16:creationId xmlns:a16="http://schemas.microsoft.com/office/drawing/2014/main" id="{9771A179-49F6-448D-BE8A-A29AD209C7E7}"/>
              </a:ext>
            </a:extLst>
          </p:cNvPr>
          <p:cNvSpPr>
            <a:spLocks noChangeArrowheads="1"/>
          </p:cNvSpPr>
          <p:nvPr/>
        </p:nvSpPr>
        <p:spPr bwMode="auto">
          <a:xfrm>
            <a:off x="1311579" y="758194"/>
            <a:ext cx="822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imes" panose="02020603050405020304" pitchFamily="18" charset="0"/>
              </a:defRPr>
            </a:lvl1pPr>
            <a:lvl2pPr marL="742950" indent="-285750">
              <a:defRPr sz="2000" b="1">
                <a:solidFill>
                  <a:schemeClr val="tx1"/>
                </a:solidFill>
                <a:latin typeface="Times" panose="02020603050405020304" pitchFamily="18" charset="0"/>
              </a:defRPr>
            </a:lvl2pPr>
            <a:lvl3pPr marL="1143000" indent="-228600">
              <a:defRPr sz="2000" b="1">
                <a:solidFill>
                  <a:schemeClr val="tx1"/>
                </a:solidFill>
                <a:latin typeface="Times" panose="02020603050405020304" pitchFamily="18" charset="0"/>
              </a:defRPr>
            </a:lvl3pPr>
            <a:lvl4pPr marL="1600200" indent="-228600">
              <a:defRPr sz="2000" b="1">
                <a:solidFill>
                  <a:schemeClr val="tx1"/>
                </a:solidFill>
                <a:latin typeface="Times" panose="02020603050405020304" pitchFamily="18" charset="0"/>
              </a:defRPr>
            </a:lvl4pPr>
            <a:lvl5pPr marL="2057400" indent="-228600">
              <a:defRPr sz="2000" b="1">
                <a:solidFill>
                  <a:schemeClr val="tx1"/>
                </a:solidFill>
                <a:latin typeface="Times" panose="02020603050405020304" pitchFamily="18" charset="0"/>
              </a:defRPr>
            </a:lvl5pPr>
            <a:lvl6pPr marL="2514600" indent="-228600" eaLnBrk="0" fontAlgn="base" hangingPunct="0">
              <a:spcBef>
                <a:spcPct val="0"/>
              </a:spcBef>
              <a:spcAft>
                <a:spcPct val="0"/>
              </a:spcAft>
              <a:defRPr sz="2000" b="1">
                <a:solidFill>
                  <a:schemeClr val="tx1"/>
                </a:solidFill>
                <a:latin typeface="Times" panose="02020603050405020304" pitchFamily="18" charset="0"/>
              </a:defRPr>
            </a:lvl6pPr>
            <a:lvl7pPr marL="2971800" indent="-228600" eaLnBrk="0" fontAlgn="base" hangingPunct="0">
              <a:spcBef>
                <a:spcPct val="0"/>
              </a:spcBef>
              <a:spcAft>
                <a:spcPct val="0"/>
              </a:spcAft>
              <a:defRPr sz="2000" b="1">
                <a:solidFill>
                  <a:schemeClr val="tx1"/>
                </a:solidFill>
                <a:latin typeface="Times" panose="02020603050405020304" pitchFamily="18" charset="0"/>
              </a:defRPr>
            </a:lvl7pPr>
            <a:lvl8pPr marL="3429000" indent="-228600" eaLnBrk="0" fontAlgn="base" hangingPunct="0">
              <a:spcBef>
                <a:spcPct val="0"/>
              </a:spcBef>
              <a:spcAft>
                <a:spcPct val="0"/>
              </a:spcAft>
              <a:defRPr sz="2000" b="1">
                <a:solidFill>
                  <a:schemeClr val="tx1"/>
                </a:solidFill>
                <a:latin typeface="Times" panose="02020603050405020304" pitchFamily="18" charset="0"/>
              </a:defRPr>
            </a:lvl8pPr>
            <a:lvl9pPr marL="3886200" indent="-228600" eaLnBrk="0" fontAlgn="base" hangingPunct="0">
              <a:spcBef>
                <a:spcPct val="0"/>
              </a:spcBef>
              <a:spcAft>
                <a:spcPct val="0"/>
              </a:spcAft>
              <a:defRPr sz="2000" b="1">
                <a:solidFill>
                  <a:schemeClr val="tx1"/>
                </a:solidFill>
                <a:latin typeface="Times" panose="02020603050405020304" pitchFamily="18" charset="0"/>
              </a:defRPr>
            </a:lvl9pPr>
          </a:lstStyle>
          <a:p>
            <a:pPr defTabSz="914400" eaLnBrk="0" fontAlgn="base" hangingPunct="0">
              <a:spcBef>
                <a:spcPct val="0"/>
              </a:spcBef>
              <a:spcAft>
                <a:spcPct val="0"/>
              </a:spcAft>
            </a:pPr>
            <a:r>
              <a:rPr lang="fr-FR" altLang="fr-FR" sz="1800" b="0" u="sng" dirty="0">
                <a:solidFill>
                  <a:srgbClr val="333399"/>
                </a:solidFill>
                <a:latin typeface="Calibri" panose="020F0502020204030204" pitchFamily="34" charset="0"/>
              </a:rPr>
              <a:t>Ozoir la Ferrière</a:t>
            </a:r>
          </a:p>
        </p:txBody>
      </p:sp>
      <p:sp>
        <p:nvSpPr>
          <p:cNvPr id="9" name="Text Box 96">
            <a:extLst>
              <a:ext uri="{FF2B5EF4-FFF2-40B4-BE49-F238E27FC236}">
                <a16:creationId xmlns:a16="http://schemas.microsoft.com/office/drawing/2014/main" id="{1D6D3E82-B953-494D-994A-D7CCB2A3A002}"/>
              </a:ext>
            </a:extLst>
          </p:cNvPr>
          <p:cNvSpPr txBox="1">
            <a:spLocks noChangeArrowheads="1"/>
          </p:cNvSpPr>
          <p:nvPr/>
        </p:nvSpPr>
        <p:spPr bwMode="auto">
          <a:xfrm>
            <a:off x="6096000" y="2926966"/>
            <a:ext cx="2885251" cy="2048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syndicale </a:t>
            </a:r>
            <a:r>
              <a:rPr lang="fr-FR" altLang="fr-FR" sz="1100" dirty="0">
                <a:solidFill>
                  <a:srgbClr val="191919"/>
                </a:solidFill>
                <a:latin typeface="Arial" panose="020B0604020202020204" pitchFamily="34" charset="0"/>
              </a:rPr>
              <a:t>baisse de 3,16%</a:t>
            </a:r>
            <a:endParaRPr lang="fr-FR" altLang="fr-FR" sz="1100" b="0" dirty="0">
              <a:solidFill>
                <a:srgbClr val="191919"/>
              </a:solidFill>
              <a:latin typeface="Arial" panose="020B0604020202020204" pitchFamily="34" charset="0"/>
            </a:endParaRP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du délégataire </a:t>
            </a:r>
            <a:r>
              <a:rPr lang="fr-FR" altLang="fr-FR" sz="1100" dirty="0">
                <a:solidFill>
                  <a:srgbClr val="191919"/>
                </a:solidFill>
                <a:latin typeface="Arial" panose="020B0604020202020204" pitchFamily="34" charset="0"/>
              </a:rPr>
              <a:t>augmente de 0,07%</a:t>
            </a:r>
            <a:endParaRPr lang="fr-FR" altLang="fr-FR" sz="1100" b="0" dirty="0">
              <a:solidFill>
                <a:srgbClr val="191919"/>
              </a:solidFill>
              <a:latin typeface="Arial" panose="020B0604020202020204" pitchFamily="34" charset="0"/>
            </a:endParaRP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La part organismes publics évolue de 2,94%</a:t>
            </a:r>
          </a:p>
          <a:p>
            <a:pPr algn="just" eaLnBrk="1" hangingPunct="1">
              <a:spcBef>
                <a:spcPct val="50000"/>
              </a:spcBef>
              <a:buFont typeface="Wingdings" panose="05000000000000000000" pitchFamily="2" charset="2"/>
              <a:buChar char="ü"/>
            </a:pPr>
            <a:r>
              <a:rPr lang="fr-FR" altLang="fr-FR" sz="1100" b="0" dirty="0">
                <a:solidFill>
                  <a:srgbClr val="191919"/>
                </a:solidFill>
                <a:latin typeface="Arial" panose="020B0604020202020204" pitchFamily="34" charset="0"/>
              </a:rPr>
              <a:t>Globalement la facture d’eau potable reste stable.</a:t>
            </a:r>
          </a:p>
          <a:p>
            <a:pPr algn="just" eaLnBrk="1" hangingPunct="1">
              <a:spcBef>
                <a:spcPct val="20000"/>
              </a:spcBef>
              <a:buFontTx/>
              <a:buChar char="-"/>
            </a:pPr>
            <a:endParaRPr lang="fr-FR" altLang="fr-FR" sz="1400" dirty="0">
              <a:latin typeface="Calibri" panose="020F0502020204030204" pitchFamily="34" charset="0"/>
              <a:cs typeface="Arial" panose="020B0604020202020204" pitchFamily="34" charset="0"/>
            </a:endParaRPr>
          </a:p>
          <a:p>
            <a:pPr algn="just" eaLnBrk="1" hangingPunct="1">
              <a:spcBef>
                <a:spcPct val="20000"/>
              </a:spcBef>
            </a:pPr>
            <a:endParaRPr lang="fr-FR" altLang="fr-FR" sz="1400" dirty="0">
              <a:latin typeface="Calibri" panose="020F0502020204030204" pitchFamily="34" charset="0"/>
              <a:cs typeface="Arial" panose="020B0604020202020204" pitchFamily="34" charset="0"/>
            </a:endParaRPr>
          </a:p>
        </p:txBody>
      </p:sp>
      <p:sp>
        <p:nvSpPr>
          <p:cNvPr id="16" name="Espace réservé du numéro de diapositive 1">
            <a:extLst>
              <a:ext uri="{FF2B5EF4-FFF2-40B4-BE49-F238E27FC236}">
                <a16:creationId xmlns:a16="http://schemas.microsoft.com/office/drawing/2014/main" id="{498DC021-E3AF-7CBA-B3B6-738D8565F259}"/>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48</a:t>
            </a:fld>
            <a:endParaRPr lang="fr-FR" b="1" dirty="0">
              <a:solidFill>
                <a:srgbClr val="191919"/>
              </a:solidFill>
            </a:endParaRPr>
          </a:p>
        </p:txBody>
      </p:sp>
      <p:pic>
        <p:nvPicPr>
          <p:cNvPr id="2" name="Image 1">
            <a:extLst>
              <a:ext uri="{FF2B5EF4-FFF2-40B4-BE49-F238E27FC236}">
                <a16:creationId xmlns:a16="http://schemas.microsoft.com/office/drawing/2014/main" id="{146C3E8B-8C12-2BE7-B24C-D23CDABAE640}"/>
              </a:ext>
            </a:extLst>
          </p:cNvPr>
          <p:cNvPicPr>
            <a:picLocks noChangeAspect="1"/>
          </p:cNvPicPr>
          <p:nvPr/>
        </p:nvPicPr>
        <p:blipFill>
          <a:blip r:embed="rId2"/>
          <a:stretch>
            <a:fillRect/>
          </a:stretch>
        </p:blipFill>
        <p:spPr>
          <a:xfrm>
            <a:off x="6181931" y="1391730"/>
            <a:ext cx="4292600" cy="1270000"/>
          </a:xfrm>
          <a:prstGeom prst="rect">
            <a:avLst/>
          </a:prstGeom>
        </p:spPr>
      </p:pic>
      <p:pic>
        <p:nvPicPr>
          <p:cNvPr id="5" name="Image 4">
            <a:extLst>
              <a:ext uri="{FF2B5EF4-FFF2-40B4-BE49-F238E27FC236}">
                <a16:creationId xmlns:a16="http://schemas.microsoft.com/office/drawing/2014/main" id="{EE6F4E94-6D6F-D016-7F15-D40B7862822E}"/>
              </a:ext>
            </a:extLst>
          </p:cNvPr>
          <p:cNvPicPr>
            <a:picLocks noChangeAspect="1"/>
          </p:cNvPicPr>
          <p:nvPr/>
        </p:nvPicPr>
        <p:blipFill>
          <a:blip r:embed="rId3"/>
          <a:stretch>
            <a:fillRect/>
          </a:stretch>
        </p:blipFill>
        <p:spPr>
          <a:xfrm>
            <a:off x="9171751" y="2564600"/>
            <a:ext cx="2314573" cy="3754900"/>
          </a:xfrm>
          <a:prstGeom prst="rect">
            <a:avLst/>
          </a:prstGeom>
        </p:spPr>
      </p:pic>
      <p:pic>
        <p:nvPicPr>
          <p:cNvPr id="7" name="Image 6">
            <a:extLst>
              <a:ext uri="{FF2B5EF4-FFF2-40B4-BE49-F238E27FC236}">
                <a16:creationId xmlns:a16="http://schemas.microsoft.com/office/drawing/2014/main" id="{86796C50-F68C-2CE6-6E68-917288ECDBAF}"/>
              </a:ext>
            </a:extLst>
          </p:cNvPr>
          <p:cNvPicPr>
            <a:picLocks noChangeAspect="1"/>
          </p:cNvPicPr>
          <p:nvPr/>
        </p:nvPicPr>
        <p:blipFill>
          <a:blip r:embed="rId4"/>
          <a:stretch>
            <a:fillRect/>
          </a:stretch>
        </p:blipFill>
        <p:spPr>
          <a:xfrm>
            <a:off x="921695" y="1301051"/>
            <a:ext cx="4904861" cy="4860000"/>
          </a:xfrm>
          <a:prstGeom prst="rect">
            <a:avLst/>
          </a:prstGeom>
        </p:spPr>
      </p:pic>
    </p:spTree>
    <p:extLst>
      <p:ext uri="{BB962C8B-B14F-4D97-AF65-F5344CB8AC3E}">
        <p14:creationId xmlns:p14="http://schemas.microsoft.com/office/powerpoint/2010/main" val="203554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13CFC21C-8FAE-4F4B-BC53-F2D19D8B6867}"/>
              </a:ext>
            </a:extLst>
          </p:cNvPr>
          <p:cNvSpPr>
            <a:spLocks noGrp="1"/>
          </p:cNvSpPr>
          <p:nvPr>
            <p:ph type="sldNum" sz="quarter" idx="12"/>
          </p:nvPr>
        </p:nvSpPr>
        <p:spPr/>
        <p:txBody>
          <a:bodyPr/>
          <a:lstStyle/>
          <a:p>
            <a:pPr rtl="0"/>
            <a:fld id="{3A98EE3D-8CD1-4C3F-BD1C-C98C9596463C}" type="slidenum">
              <a:rPr lang="fr-FR" noProof="0" smtClean="0"/>
              <a:t>5</a:t>
            </a:fld>
            <a:endParaRPr lang="fr-FR" noProof="0" dirty="0"/>
          </a:p>
        </p:txBody>
      </p:sp>
      <p:sp>
        <p:nvSpPr>
          <p:cNvPr id="5" name="Titre 1">
            <a:extLst>
              <a:ext uri="{FF2B5EF4-FFF2-40B4-BE49-F238E27FC236}">
                <a16:creationId xmlns:a16="http://schemas.microsoft.com/office/drawing/2014/main" id="{C242E849-416F-4943-B20B-C38D2BD1D4C0}"/>
              </a:ext>
            </a:extLst>
          </p:cNvPr>
          <p:cNvSpPr txBox="1">
            <a:spLocks/>
          </p:cNvSpPr>
          <p:nvPr/>
        </p:nvSpPr>
        <p:spPr>
          <a:xfrm>
            <a:off x="2351843" y="135431"/>
            <a:ext cx="7488314" cy="512639"/>
          </a:xfrm>
          <a:prstGeom prst="roundRect">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Présentation du territoire desservi</a:t>
            </a:r>
            <a:br>
              <a:rPr kumimoji="0" lang="fr-FR" sz="2000" b="1" i="0" u="none" strike="noStrike" kern="0" cap="small" spc="0" normalizeH="0" baseline="0" noProof="0" dirty="0">
                <a:ln>
                  <a:noFill/>
                </a:ln>
                <a:solidFill>
                  <a:srgbClr val="00B0F0"/>
                </a:solidFill>
                <a:effectLst/>
                <a:uLnTx/>
                <a:uFillTx/>
                <a:latin typeface="Calibri" pitchFamily="34" charset="0"/>
                <a:ea typeface="+mj-ea"/>
                <a:cs typeface="+mj-cs"/>
              </a:rPr>
            </a:br>
            <a:endParaRPr kumimoji="0" lang="fr-FR" sz="2000" b="0" i="0" u="none" strike="noStrike" kern="0" cap="small" spc="0" normalizeH="0" baseline="0" noProof="0" dirty="0">
              <a:ln>
                <a:noFill/>
              </a:ln>
              <a:solidFill>
                <a:srgbClr val="00B0F0"/>
              </a:solidFill>
              <a:effectLst/>
              <a:uLnTx/>
              <a:uFillTx/>
              <a:latin typeface="Calibri" pitchFamily="34" charset="0"/>
              <a:ea typeface="+mj-ea"/>
              <a:cs typeface="+mj-cs"/>
            </a:endParaRPr>
          </a:p>
        </p:txBody>
      </p:sp>
      <p:graphicFrame>
        <p:nvGraphicFramePr>
          <p:cNvPr id="10" name="Espace réservé du contenu 6">
            <a:extLst>
              <a:ext uri="{FF2B5EF4-FFF2-40B4-BE49-F238E27FC236}">
                <a16:creationId xmlns:a16="http://schemas.microsoft.com/office/drawing/2014/main" id="{A2D17F1C-551F-4779-A638-62E449F14EC1}"/>
              </a:ext>
            </a:extLst>
          </p:cNvPr>
          <p:cNvGraphicFramePr>
            <a:graphicFrameLocks/>
          </p:cNvGraphicFramePr>
          <p:nvPr>
            <p:extLst>
              <p:ext uri="{D42A27DB-BD31-4B8C-83A1-F6EECF244321}">
                <p14:modId xmlns:p14="http://schemas.microsoft.com/office/powerpoint/2010/main" val="3523056181"/>
              </p:ext>
            </p:extLst>
          </p:nvPr>
        </p:nvGraphicFramePr>
        <p:xfrm>
          <a:off x="3251993" y="1297882"/>
          <a:ext cx="5688013" cy="4335701"/>
        </p:xfrm>
        <a:graphic>
          <a:graphicData uri="http://schemas.openxmlformats.org/drawingml/2006/table">
            <a:tbl>
              <a:tblPr/>
              <a:tblGrid>
                <a:gridCol w="5688013">
                  <a:extLst>
                    <a:ext uri="{9D8B030D-6E8A-4147-A177-3AD203B41FA5}">
                      <a16:colId xmlns:a16="http://schemas.microsoft.com/office/drawing/2014/main" val="20000"/>
                    </a:ext>
                  </a:extLst>
                </a:gridCol>
              </a:tblGrid>
              <a:tr h="326794">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1" i="0" u="none" strike="noStrike" dirty="0">
                          <a:solidFill>
                            <a:schemeClr val="accent2"/>
                          </a:solidFill>
                          <a:latin typeface="Arial" panose="020B0604020202020204" pitchFamily="34" charset="0"/>
                          <a:cs typeface="Arial" panose="020B0604020202020204" pitchFamily="34" charset="0"/>
                        </a:rPr>
                        <a:t> </a:t>
                      </a:r>
                      <a:r>
                        <a:rPr lang="fr-FR" sz="1600" b="1" i="0" u="none" strike="noStrike" dirty="0">
                          <a:solidFill>
                            <a:srgbClr val="FFC000"/>
                          </a:solidFill>
                          <a:latin typeface="Arial" panose="020B0604020202020204" pitchFamily="34" charset="0"/>
                          <a:cs typeface="Arial" panose="020B0604020202020204" pitchFamily="34" charset="0"/>
                        </a:rPr>
                        <a:t>Niveau de gestion du service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r h="34131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0" i="0" u="none" strike="noStrike" dirty="0">
                          <a:solidFill>
                            <a:schemeClr val="tx1"/>
                          </a:solidFill>
                          <a:latin typeface="Arial" panose="020B0604020202020204" pitchFamily="34" charset="0"/>
                          <a:cs typeface="Arial" panose="020B0604020202020204" pitchFamily="34" charset="0"/>
                        </a:rPr>
                        <a:t> </a:t>
                      </a:r>
                      <a:r>
                        <a:rPr lang="fr-FR" sz="1600" b="0" i="0" u="none" strike="noStrike" dirty="0">
                          <a:solidFill>
                            <a:srgbClr val="191919"/>
                          </a:solidFill>
                          <a:latin typeface="Arial" panose="020B0604020202020204" pitchFamily="34" charset="0"/>
                          <a:cs typeface="Arial" panose="020B0604020202020204" pitchFamily="34" charset="0"/>
                        </a:rPr>
                        <a:t>Le service est géré au niveau</a:t>
                      </a:r>
                      <a:r>
                        <a:rPr lang="fr-FR" sz="1600" b="0" i="0" u="none" strike="noStrike" baseline="0" dirty="0">
                          <a:solidFill>
                            <a:srgbClr val="191919"/>
                          </a:solidFill>
                          <a:latin typeface="Arial" panose="020B0604020202020204" pitchFamily="34" charset="0"/>
                          <a:cs typeface="Arial" panose="020B0604020202020204" pitchFamily="34" charset="0"/>
                        </a:rPr>
                        <a:t> syndical</a:t>
                      </a:r>
                    </a:p>
                    <a:p>
                      <a:pPr algn="ctr" fontAlgn="b"/>
                      <a:endParaRPr lang="fr-FR" sz="700" b="0" i="0" u="none" strike="noStrike" dirty="0">
                        <a:solidFill>
                          <a:schemeClr val="tx1"/>
                        </a:solidFill>
                        <a:latin typeface="Arial" panose="020B060402020202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1" i="0" u="none" strike="noStrike" dirty="0">
                          <a:solidFill>
                            <a:schemeClr val="accent2"/>
                          </a:solidFill>
                          <a:latin typeface="Arial" panose="020B0604020202020204" pitchFamily="34" charset="0"/>
                          <a:cs typeface="Arial" panose="020B0604020202020204" pitchFamily="34" charset="0"/>
                        </a:rPr>
                        <a:t> </a:t>
                      </a:r>
                      <a:r>
                        <a:rPr lang="fr-FR" sz="1600" b="1" i="0" u="none" strike="noStrike" dirty="0">
                          <a:solidFill>
                            <a:srgbClr val="FFC000"/>
                          </a:solidFill>
                          <a:latin typeface="Arial" panose="020B0604020202020204" pitchFamily="34" charset="0"/>
                          <a:cs typeface="Arial" panose="020B0604020202020204" pitchFamily="34" charset="0"/>
                        </a:rPr>
                        <a:t>Nom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dirty="0">
                          <a:solidFill>
                            <a:srgbClr val="191919"/>
                          </a:solidFill>
                          <a:latin typeface="Arial" panose="020B0604020202020204" pitchFamily="34" charset="0"/>
                          <a:cs typeface="Arial" panose="020B0604020202020204" pitchFamily="34" charset="0"/>
                        </a:rPr>
                        <a:t>SYNDICAT MIXTE AEP DE L'OUEST BRIARD</a:t>
                      </a:r>
                      <a:endParaRPr lang="fr-FR" sz="1600" b="0" i="0" u="none" strike="noStrike" dirty="0">
                        <a:solidFill>
                          <a:srgbClr val="191919"/>
                        </a:solidFill>
                        <a:latin typeface="Arial" panose="020B060402020202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1" i="0" u="none" strike="noStrike" dirty="0">
                          <a:solidFill>
                            <a:schemeClr val="accent1">
                              <a:lumMod val="75000"/>
                            </a:schemeClr>
                          </a:solidFill>
                          <a:latin typeface="Arial" panose="020B0604020202020204" pitchFamily="34" charset="0"/>
                          <a:cs typeface="Arial" panose="020B0604020202020204" pitchFamily="34" charset="0"/>
                        </a:rPr>
                        <a:t> </a:t>
                      </a:r>
                      <a:r>
                        <a:rPr lang="fr-FR" sz="1600" b="1" i="0" u="none" strike="noStrike" dirty="0">
                          <a:solidFill>
                            <a:srgbClr val="FFC000"/>
                          </a:solidFill>
                          <a:latin typeface="Arial" panose="020B0604020202020204" pitchFamily="34" charset="0"/>
                          <a:cs typeface="Arial" panose="020B0604020202020204" pitchFamily="34" charset="0"/>
                        </a:rPr>
                        <a:t>Caractéristiques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4"/>
                  </a:ext>
                </a:extLst>
              </a:tr>
              <a:tr h="343015">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t"/>
                      <a:r>
                        <a:rPr lang="fr-FR" sz="1600" b="0" i="0" u="none" strike="noStrike" dirty="0">
                          <a:solidFill>
                            <a:schemeClr val="tx1"/>
                          </a:solidFill>
                          <a:latin typeface="Arial" panose="020B0604020202020204" pitchFamily="34" charset="0"/>
                          <a:cs typeface="Arial" panose="020B0604020202020204" pitchFamily="34" charset="0"/>
                        </a:rPr>
                        <a:t> </a:t>
                      </a:r>
                      <a:r>
                        <a:rPr lang="fr-FR" sz="1600" b="0" i="0" u="none" strike="noStrike" dirty="0">
                          <a:solidFill>
                            <a:srgbClr val="191919"/>
                          </a:solidFill>
                          <a:latin typeface="Arial" panose="020B0604020202020204" pitchFamily="34" charset="0"/>
                          <a:cs typeface="Arial" panose="020B0604020202020204" pitchFamily="34" charset="0"/>
                        </a:rPr>
                        <a:t>Type de Collectivité : Syndicat mixte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1" i="0" u="none" strike="noStrike" dirty="0">
                          <a:solidFill>
                            <a:schemeClr val="tx1"/>
                          </a:solidFill>
                          <a:latin typeface="Arial" panose="020B0604020202020204" pitchFamily="34" charset="0"/>
                          <a:cs typeface="Arial" panose="020B0604020202020204" pitchFamily="34" charset="0"/>
                        </a:rPr>
                        <a:t> </a:t>
                      </a:r>
                      <a:r>
                        <a:rPr lang="fr-FR" sz="1600" b="1" i="0" u="none" strike="noStrike" dirty="0">
                          <a:solidFill>
                            <a:srgbClr val="FFC000"/>
                          </a:solidFill>
                          <a:latin typeface="Arial" panose="020B0604020202020204" pitchFamily="34" charset="0"/>
                          <a:cs typeface="Arial" panose="020B0604020202020204" pitchFamily="34" charset="0"/>
                        </a:rPr>
                        <a:t>Compétences liées au service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6"/>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dirty="0">
                          <a:solidFill>
                            <a:srgbClr val="191919"/>
                          </a:solidFill>
                          <a:latin typeface="Arial" panose="020B0604020202020204" pitchFamily="34" charset="0"/>
                          <a:cs typeface="Arial" panose="020B0604020202020204" pitchFamily="34" charset="0"/>
                        </a:rPr>
                        <a:t>Gestion du service public d’eau potable</a:t>
                      </a:r>
                      <a:r>
                        <a:rPr lang="fr-FR" sz="1600" b="0" i="0" u="none" strike="noStrike" dirty="0">
                          <a:solidFill>
                            <a:srgbClr val="191919"/>
                          </a:solidFill>
                          <a:latin typeface="Arial" panose="020B0604020202020204" pitchFamily="34" charset="0"/>
                          <a:cs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8082">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b="1" i="0" u="none" strike="noStrike" dirty="0">
                          <a:solidFill>
                            <a:schemeClr val="accent3"/>
                          </a:solidFill>
                          <a:latin typeface="Arial" panose="020B0604020202020204" pitchFamily="34" charset="0"/>
                          <a:cs typeface="Arial" panose="020B0604020202020204" pitchFamily="34" charset="0"/>
                        </a:rPr>
                        <a:t> </a:t>
                      </a:r>
                      <a:r>
                        <a:rPr lang="fr-FR" sz="1600" b="1" i="0" u="none" strike="noStrike" dirty="0">
                          <a:solidFill>
                            <a:srgbClr val="FFC000"/>
                          </a:solidFill>
                          <a:latin typeface="Arial" panose="020B0604020202020204" pitchFamily="34" charset="0"/>
                          <a:cs typeface="Arial" panose="020B0604020202020204" pitchFamily="34" charset="0"/>
                        </a:rPr>
                        <a:t>Périmètre</a:t>
                      </a:r>
                      <a:r>
                        <a:rPr lang="fr-FR" sz="1600" b="1" i="0" u="none" strike="noStrike" baseline="0" dirty="0">
                          <a:solidFill>
                            <a:srgbClr val="FFC000"/>
                          </a:solidFill>
                          <a:latin typeface="Arial" panose="020B0604020202020204" pitchFamily="34" charset="0"/>
                          <a:cs typeface="Arial" panose="020B0604020202020204" pitchFamily="34" charset="0"/>
                        </a:rPr>
                        <a:t> du service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8"/>
                  </a:ext>
                </a:extLst>
              </a:tr>
              <a:tr h="1662041">
                <a:tc>
                  <a:txBody>
                    <a:bodyPr/>
                    <a:lstStyle>
                      <a:lvl1pPr marL="0" algn="l" defTabSz="457200" rtl="0" eaLnBrk="1" latinLnBrk="0" hangingPunct="1">
                        <a:defRPr sz="1800" kern="1200">
                          <a:solidFill>
                            <a:schemeClr val="tx1"/>
                          </a:solidFill>
                          <a:latin typeface="Times"/>
                        </a:defRPr>
                      </a:lvl1pPr>
                      <a:lvl2pPr marL="457200" algn="l" defTabSz="457200" rtl="0" eaLnBrk="1" latinLnBrk="0" hangingPunct="1">
                        <a:defRPr sz="1800" kern="1200">
                          <a:solidFill>
                            <a:schemeClr val="tx1"/>
                          </a:solidFill>
                          <a:latin typeface="Times"/>
                        </a:defRPr>
                      </a:lvl2pPr>
                      <a:lvl3pPr marL="914400" algn="l" defTabSz="457200" rtl="0" eaLnBrk="1" latinLnBrk="0" hangingPunct="1">
                        <a:defRPr sz="1800" kern="1200">
                          <a:solidFill>
                            <a:schemeClr val="tx1"/>
                          </a:solidFill>
                          <a:latin typeface="Times"/>
                        </a:defRPr>
                      </a:lvl3pPr>
                      <a:lvl4pPr marL="1371600" algn="l" defTabSz="457200" rtl="0" eaLnBrk="1" latinLnBrk="0" hangingPunct="1">
                        <a:defRPr sz="1800" kern="1200">
                          <a:solidFill>
                            <a:schemeClr val="tx1"/>
                          </a:solidFill>
                          <a:latin typeface="Times"/>
                        </a:defRPr>
                      </a:lvl4pPr>
                      <a:lvl5pPr marL="1828800" algn="l" defTabSz="457200" rtl="0" eaLnBrk="1" latinLnBrk="0" hangingPunct="1">
                        <a:defRPr sz="1800" kern="1200">
                          <a:solidFill>
                            <a:schemeClr val="tx1"/>
                          </a:solidFill>
                          <a:latin typeface="Times"/>
                        </a:defRPr>
                      </a:lvl5pPr>
                      <a:lvl6pPr marL="2286000" algn="l" defTabSz="457200" rtl="0" eaLnBrk="1" latinLnBrk="0" hangingPunct="1">
                        <a:defRPr sz="1800" kern="1200">
                          <a:solidFill>
                            <a:schemeClr val="tx1"/>
                          </a:solidFill>
                          <a:latin typeface="Times"/>
                        </a:defRPr>
                      </a:lvl6pPr>
                      <a:lvl7pPr marL="2743200" algn="l" defTabSz="457200" rtl="0" eaLnBrk="1" latinLnBrk="0" hangingPunct="1">
                        <a:defRPr sz="1800" kern="1200">
                          <a:solidFill>
                            <a:schemeClr val="tx1"/>
                          </a:solidFill>
                          <a:latin typeface="Times"/>
                        </a:defRPr>
                      </a:lvl7pPr>
                      <a:lvl8pPr marL="3200400" algn="l" defTabSz="457200" rtl="0" eaLnBrk="1" latinLnBrk="0" hangingPunct="1">
                        <a:defRPr sz="1800" kern="1200">
                          <a:solidFill>
                            <a:schemeClr val="tx1"/>
                          </a:solidFill>
                          <a:latin typeface="Times"/>
                        </a:defRPr>
                      </a:lvl8pPr>
                      <a:lvl9pPr marL="3657600" algn="l" defTabSz="457200" rtl="0" eaLnBrk="1" latinLnBrk="0" hangingPunct="1">
                        <a:defRPr sz="1800" kern="1200">
                          <a:solidFill>
                            <a:schemeClr val="tx1"/>
                          </a:solidFill>
                          <a:latin typeface="Times"/>
                        </a:defRPr>
                      </a:lvl9pPr>
                    </a:lstStyle>
                    <a:p>
                      <a:pPr algn="ctr" fontAlgn="b"/>
                      <a:r>
                        <a:rPr lang="fr-FR" sz="1600" kern="1200" baseline="0" dirty="0">
                          <a:solidFill>
                            <a:srgbClr val="191919"/>
                          </a:solidFill>
                          <a:latin typeface="Arial" panose="020B0604020202020204" pitchFamily="34" charset="0"/>
                          <a:ea typeface="+mn-ea"/>
                          <a:cs typeface="Arial" panose="020B0604020202020204" pitchFamily="34" charset="0"/>
                        </a:rPr>
                        <a:t>LA QUEUE EN BRIE</a:t>
                      </a:r>
                    </a:p>
                    <a:p>
                      <a:pPr algn="ctr" fontAlgn="b"/>
                      <a:r>
                        <a:rPr lang="fr-FR" sz="1600" kern="1200" baseline="0" dirty="0">
                          <a:solidFill>
                            <a:srgbClr val="191919"/>
                          </a:solidFill>
                          <a:latin typeface="Arial" panose="020B0604020202020204" pitchFamily="34" charset="0"/>
                          <a:ea typeface="+mn-ea"/>
                          <a:cs typeface="Arial" panose="020B0604020202020204" pitchFamily="34" charset="0"/>
                        </a:rPr>
                        <a:t>LE PLESSIS TREVISE</a:t>
                      </a:r>
                    </a:p>
                    <a:p>
                      <a:pPr algn="ctr" fontAlgn="b"/>
                      <a:r>
                        <a:rPr lang="fr-FR" sz="1600" kern="1200" baseline="0" dirty="0">
                          <a:solidFill>
                            <a:srgbClr val="191919"/>
                          </a:solidFill>
                          <a:latin typeface="Arial" panose="020B0604020202020204" pitchFamily="34" charset="0"/>
                          <a:ea typeface="+mn-ea"/>
                          <a:cs typeface="Arial" panose="020B0604020202020204" pitchFamily="34" charset="0"/>
                        </a:rPr>
                        <a:t>OZOIR LA FERRIERE</a:t>
                      </a:r>
                    </a:p>
                    <a:p>
                      <a:pPr algn="ctr" fontAlgn="b"/>
                      <a:r>
                        <a:rPr lang="fr-FR" sz="1600" kern="1200" baseline="0" dirty="0">
                          <a:solidFill>
                            <a:srgbClr val="191919"/>
                          </a:solidFill>
                          <a:latin typeface="Arial" panose="020B0604020202020204" pitchFamily="34" charset="0"/>
                          <a:ea typeface="+mn-ea"/>
                          <a:cs typeface="Arial" panose="020B0604020202020204" pitchFamily="34" charset="0"/>
                        </a:rPr>
                        <a:t>PONTAULT COMBAULT</a:t>
                      </a:r>
                    </a:p>
                    <a:p>
                      <a:pPr marL="0" marR="0" lvl="0" indent="0" algn="ctr" defTabSz="914400" rtl="0" eaLnBrk="1" fontAlgn="b" latinLnBrk="0" hangingPunct="1">
                        <a:lnSpc>
                          <a:spcPct val="100000"/>
                        </a:lnSpc>
                        <a:spcBef>
                          <a:spcPts val="0"/>
                        </a:spcBef>
                        <a:spcAft>
                          <a:spcPts val="0"/>
                        </a:spcAft>
                        <a:buClrTx/>
                        <a:buSzTx/>
                        <a:buFontTx/>
                        <a:buNone/>
                        <a:tabLst/>
                        <a:defRPr/>
                      </a:pPr>
                      <a:r>
                        <a:rPr lang="fr-FR" sz="1600" b="0" i="0" u="none" strike="noStrike" kern="1200" baseline="0" dirty="0">
                          <a:solidFill>
                            <a:srgbClr val="191919"/>
                          </a:solidFill>
                          <a:latin typeface="Arial" panose="020B0604020202020204" pitchFamily="34" charset="0"/>
                          <a:ea typeface="+mn-ea"/>
                          <a:cs typeface="Arial" panose="020B0604020202020204" pitchFamily="34" charset="0"/>
                        </a:rPr>
                        <a:t>PONTCARRE</a:t>
                      </a:r>
                      <a:endParaRPr lang="fr-FR" sz="1600" b="0" i="0" u="none" strike="noStrike" baseline="0" dirty="0">
                        <a:solidFill>
                          <a:srgbClr val="191919"/>
                        </a:solidFill>
                        <a:latin typeface="Arial" panose="020B0604020202020204" pitchFamily="34" charset="0"/>
                        <a:cs typeface="Arial" panose="020B0604020202020204" pitchFamily="34" charset="0"/>
                      </a:endParaRPr>
                    </a:p>
                    <a:p>
                      <a:pPr algn="ctr" fontAlgn="b"/>
                      <a:r>
                        <a:rPr lang="fr-FR" sz="1600" b="0" i="0" u="none" strike="noStrike" kern="1200" baseline="0" dirty="0">
                          <a:solidFill>
                            <a:srgbClr val="191919"/>
                          </a:solidFill>
                          <a:latin typeface="Arial" panose="020B0604020202020204" pitchFamily="34" charset="0"/>
                          <a:ea typeface="+mn-ea"/>
                          <a:cs typeface="Arial" panose="020B0604020202020204" pitchFamily="34" charset="0"/>
                        </a:rPr>
                        <a:t>ROISSY EN BRIE</a:t>
                      </a:r>
                    </a:p>
                    <a:p>
                      <a:pPr algn="ctr" fontAlgn="b"/>
                      <a:endParaRPr lang="fr-FR" sz="16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2" name="Espace réservé du numéro de diapositive 1">
            <a:extLst>
              <a:ext uri="{FF2B5EF4-FFF2-40B4-BE49-F238E27FC236}">
                <a16:creationId xmlns:a16="http://schemas.microsoft.com/office/drawing/2014/main" id="{E135BEB5-0EB4-A3F0-7DDF-824B7AD422E7}"/>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5</a:t>
            </a:fld>
            <a:endParaRPr lang="fr-FR" b="1" dirty="0">
              <a:solidFill>
                <a:srgbClr val="191919"/>
              </a:solidFill>
            </a:endParaRPr>
          </a:p>
        </p:txBody>
      </p:sp>
    </p:spTree>
    <p:extLst>
      <p:ext uri="{BB962C8B-B14F-4D97-AF65-F5344CB8AC3E}">
        <p14:creationId xmlns:p14="http://schemas.microsoft.com/office/powerpoint/2010/main" val="83337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13ED014-4B2A-4EDC-A7AD-24EEF6106886}"/>
              </a:ext>
            </a:extLst>
          </p:cNvPr>
          <p:cNvSpPr>
            <a:spLocks noGrp="1"/>
          </p:cNvSpPr>
          <p:nvPr>
            <p:ph type="sldNum" sz="quarter" idx="12"/>
          </p:nvPr>
        </p:nvSpPr>
        <p:spPr/>
        <p:txBody>
          <a:bodyPr/>
          <a:lstStyle/>
          <a:p>
            <a:pPr rtl="0"/>
            <a:fld id="{3A98EE3D-8CD1-4C3F-BD1C-C98C9596463C}" type="slidenum">
              <a:rPr lang="fr-FR" noProof="0" smtClean="0"/>
              <a:t>6</a:t>
            </a:fld>
            <a:endParaRPr lang="fr-FR" noProof="0" dirty="0"/>
          </a:p>
        </p:txBody>
      </p:sp>
      <p:sp>
        <p:nvSpPr>
          <p:cNvPr id="5" name="Titre 1">
            <a:extLst>
              <a:ext uri="{FF2B5EF4-FFF2-40B4-BE49-F238E27FC236}">
                <a16:creationId xmlns:a16="http://schemas.microsoft.com/office/drawing/2014/main" id="{40DE9922-5CE5-4F53-9AC7-386408D677F4}"/>
              </a:ext>
            </a:extLst>
          </p:cNvPr>
          <p:cNvSpPr txBox="1">
            <a:spLocks/>
          </p:cNvSpPr>
          <p:nvPr/>
        </p:nvSpPr>
        <p:spPr>
          <a:xfrm>
            <a:off x="2521258" y="119850"/>
            <a:ext cx="7843421" cy="537098"/>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Mode de gestion du service</a:t>
            </a:r>
            <a:br>
              <a:rPr kumimoji="0" lang="fr-FR" sz="3200" b="1" i="0" u="none" strike="noStrike" kern="0" cap="small" spc="0" normalizeH="0" baseline="0" noProof="0" dirty="0">
                <a:ln>
                  <a:noFill/>
                </a:ln>
                <a:solidFill>
                  <a:srgbClr val="800000"/>
                </a:solidFill>
                <a:effectLst/>
                <a:uLnTx/>
                <a:uFillTx/>
                <a:latin typeface="Calibri" pitchFamily="34" charset="0"/>
              </a:rPr>
            </a:br>
            <a:endParaRPr kumimoji="0" lang="fr-FR" sz="3200" b="0" i="0" u="none" strike="noStrike" kern="0" cap="small" spc="0" normalizeH="0" baseline="0" noProof="0" dirty="0">
              <a:ln>
                <a:noFill/>
              </a:ln>
              <a:solidFill>
                <a:srgbClr val="800000"/>
              </a:solidFill>
              <a:effectLst/>
              <a:uLnTx/>
              <a:uFillTx/>
              <a:latin typeface="Calibri" pitchFamily="34" charset="0"/>
            </a:endParaRPr>
          </a:p>
        </p:txBody>
      </p:sp>
      <p:sp>
        <p:nvSpPr>
          <p:cNvPr id="6" name="Espace réservé du contenu 2">
            <a:extLst>
              <a:ext uri="{FF2B5EF4-FFF2-40B4-BE49-F238E27FC236}">
                <a16:creationId xmlns:a16="http://schemas.microsoft.com/office/drawing/2014/main" id="{A607B4EC-ACCB-48F2-9671-67CDA427E767}"/>
              </a:ext>
            </a:extLst>
          </p:cNvPr>
          <p:cNvSpPr txBox="1">
            <a:spLocks/>
          </p:cNvSpPr>
          <p:nvPr/>
        </p:nvSpPr>
        <p:spPr bwMode="auto">
          <a:xfrm>
            <a:off x="1700074" y="970344"/>
            <a:ext cx="8571390" cy="4351153"/>
          </a:xfrm>
          <a:prstGeom prst="rect">
            <a:avLst/>
          </a:prstGeom>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defTabSz="914400">
              <a:buNone/>
              <a:defRPr/>
            </a:pPr>
            <a:r>
              <a:rPr lang="fr-FR" altLang="fr-FR" sz="1600" b="1" kern="0" dirty="0">
                <a:solidFill>
                  <a:srgbClr val="191919"/>
                </a:solidFill>
                <a:latin typeface="Arial" panose="020B0604020202020204" pitchFamily="34" charset="0"/>
                <a:cs typeface="Arial" panose="020B0604020202020204" pitchFamily="34" charset="0"/>
              </a:rPr>
              <a:t>Il s’agit de trois contrats de délégation de service public : Affermage</a:t>
            </a:r>
          </a:p>
          <a:p>
            <a:pPr algn="just" defTabSz="914400">
              <a:buFont typeface="Wingdings" panose="05000000000000000000" pitchFamily="2" charset="2"/>
              <a:buChar char="ü"/>
              <a:defRPr/>
            </a:pPr>
            <a:endParaRPr lang="fr-FR" altLang="fr-FR" sz="1600" b="1" kern="0" dirty="0">
              <a:solidFill>
                <a:srgbClr val="191919"/>
              </a:solidFill>
              <a:latin typeface="Arial" panose="020B0604020202020204" pitchFamily="34" charset="0"/>
              <a:cs typeface="Arial" panose="020B0604020202020204" pitchFamily="34" charset="0"/>
            </a:endParaRPr>
          </a:p>
          <a:p>
            <a:pPr algn="just" defTabSz="914400">
              <a:buFont typeface="Wingdings" panose="05000000000000000000" pitchFamily="2" charset="2"/>
              <a:buChar char="ü"/>
              <a:defRPr/>
            </a:pPr>
            <a:r>
              <a:rPr lang="fr-FR" altLang="fr-FR" sz="1600" b="1" kern="0" dirty="0">
                <a:solidFill>
                  <a:srgbClr val="191919"/>
                </a:solidFill>
                <a:latin typeface="Arial" panose="020B0604020202020204" pitchFamily="34" charset="0"/>
                <a:cs typeface="Arial" panose="020B0604020202020204" pitchFamily="34" charset="0"/>
              </a:rPr>
              <a:t>Le contrat concernant les territoires de LA QUEUE EN BRIE, LE PLESSIS TREVISE et PONTAULT COMBAULT</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Nom du délégataire : </a:t>
            </a:r>
            <a:r>
              <a:rPr lang="fr-FR" altLang="fr-FR" sz="1600" kern="0" dirty="0">
                <a:solidFill>
                  <a:srgbClr val="191919"/>
                </a:solidFill>
                <a:latin typeface="Arial" panose="020B0604020202020204" pitchFamily="34" charset="0"/>
                <a:cs typeface="Arial" panose="020B0604020202020204" pitchFamily="34" charset="0"/>
              </a:rPr>
              <a:t>Société Française de Distribution d’Eau (groupe Veolia)</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Périmètre du service : </a:t>
            </a:r>
            <a:r>
              <a:rPr lang="fr-FR" altLang="fr-FR" sz="1600" kern="0" dirty="0">
                <a:solidFill>
                  <a:srgbClr val="191919"/>
                </a:solidFill>
                <a:latin typeface="Arial" panose="020B0604020202020204" pitchFamily="34" charset="0"/>
                <a:cs typeface="Arial" panose="020B0604020202020204" pitchFamily="34" charset="0"/>
              </a:rPr>
              <a:t>LA QUEUE EN BRIE, LE PLESSIS TREVISE et PONTAULT COMBAULT</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Date d’effet du contrat </a:t>
            </a:r>
            <a:r>
              <a:rPr lang="fr-FR" altLang="fr-FR" sz="1600" kern="0" dirty="0">
                <a:solidFill>
                  <a:srgbClr val="191919"/>
                </a:solidFill>
                <a:latin typeface="Arial" panose="020B0604020202020204" pitchFamily="34" charset="0"/>
                <a:cs typeface="Arial" panose="020B0604020202020204" pitchFamily="34" charset="0"/>
              </a:rPr>
              <a:t>: 01/01/2006</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Durée du contrat : </a:t>
            </a:r>
            <a:r>
              <a:rPr lang="fr-FR" altLang="fr-FR" sz="1600" kern="0" dirty="0">
                <a:solidFill>
                  <a:srgbClr val="191919"/>
                </a:solidFill>
                <a:latin typeface="Arial" panose="020B0604020202020204" pitchFamily="34" charset="0"/>
                <a:cs typeface="Arial" panose="020B0604020202020204" pitchFamily="34" charset="0"/>
              </a:rPr>
              <a:t> 20 ans</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Date d’échéance : </a:t>
            </a:r>
            <a:r>
              <a:rPr lang="fr-FR" altLang="fr-FR" sz="1600" kern="0" dirty="0">
                <a:solidFill>
                  <a:srgbClr val="191919"/>
                </a:solidFill>
                <a:latin typeface="Arial" panose="020B0604020202020204" pitchFamily="34" charset="0"/>
                <a:cs typeface="Arial" panose="020B0604020202020204" pitchFamily="34" charset="0"/>
              </a:rPr>
              <a:t>31/12/2025</a:t>
            </a:r>
          </a:p>
          <a:p>
            <a:pPr lvl="1" algn="just" defTabSz="914400">
              <a:buFont typeface="Arial" panose="020B0604020202020204" pitchFamily="34" charset="0"/>
              <a:buChar char="•"/>
              <a:defRPr/>
            </a:pPr>
            <a:r>
              <a:rPr lang="fr-FR" altLang="fr-FR" sz="1600" u="sng" kern="0" dirty="0">
                <a:solidFill>
                  <a:srgbClr val="191919"/>
                </a:solidFill>
                <a:latin typeface="Arial" panose="020B0604020202020204" pitchFamily="34" charset="0"/>
                <a:cs typeface="Arial" panose="020B0604020202020204" pitchFamily="34" charset="0"/>
              </a:rPr>
              <a:t>Avenant concessif n°1</a:t>
            </a:r>
            <a:r>
              <a:rPr lang="fr-FR" altLang="fr-FR" sz="1600" kern="0" dirty="0">
                <a:solidFill>
                  <a:srgbClr val="191919"/>
                </a:solidFill>
                <a:latin typeface="Arial" panose="020B0604020202020204" pitchFamily="34" charset="0"/>
                <a:cs typeface="Arial" panose="020B0604020202020204" pitchFamily="34" charset="0"/>
              </a:rPr>
              <a:t> prolongeant de 8 ans la durée du contrat.</a:t>
            </a:r>
          </a:p>
          <a:p>
            <a:pPr marL="457200" lvl="1" indent="0" algn="just" defTabSz="914400">
              <a:buFontTx/>
              <a:buNone/>
              <a:defRPr/>
            </a:pPr>
            <a:r>
              <a:rPr lang="fr-FR" altLang="fr-FR" sz="1600" kern="0" dirty="0">
                <a:solidFill>
                  <a:srgbClr val="191919"/>
                </a:solidFill>
                <a:latin typeface="Arial" panose="020B0604020202020204" pitchFamily="34" charset="0"/>
                <a:cs typeface="Arial" panose="020B0604020202020204" pitchFamily="34" charset="0"/>
              </a:rPr>
              <a:t> La date d’effet de l’avenant est le </a:t>
            </a:r>
            <a:r>
              <a:rPr lang="fr-FR" altLang="fr-FR" sz="1600" b="1" kern="0" dirty="0">
                <a:solidFill>
                  <a:srgbClr val="191919"/>
                </a:solidFill>
                <a:latin typeface="Arial" panose="020B0604020202020204" pitchFamily="34" charset="0"/>
                <a:cs typeface="Arial" panose="020B0604020202020204" pitchFamily="34" charset="0"/>
              </a:rPr>
              <a:t>08/09/2010.</a:t>
            </a:r>
            <a:endParaRPr lang="fr-FR" altLang="fr-FR" sz="1600" kern="0" dirty="0">
              <a:solidFill>
                <a:srgbClr val="191919"/>
              </a:solidFill>
              <a:latin typeface="Arial" panose="020B0604020202020204" pitchFamily="34" charset="0"/>
              <a:cs typeface="Arial" panose="020B0604020202020204" pitchFamily="34" charset="0"/>
            </a:endParaRPr>
          </a:p>
          <a:p>
            <a:pPr marL="900113" lvl="2" indent="-201613" algn="just" defTabSz="914400">
              <a:buFont typeface="Wingdings" panose="05000000000000000000" pitchFamily="2" charset="2"/>
              <a:buChar char="ü"/>
              <a:defRPr/>
            </a:pPr>
            <a:r>
              <a:rPr lang="fr-FR" altLang="fr-FR" sz="1600" kern="0" dirty="0">
                <a:solidFill>
                  <a:srgbClr val="191919"/>
                </a:solidFill>
                <a:latin typeface="Arial" panose="020B0604020202020204" pitchFamily="34" charset="0"/>
                <a:cs typeface="Arial" panose="020B0604020202020204" pitchFamily="34" charset="0"/>
              </a:rPr>
              <a:t>Financement d'un réservoir sur tour (40m, 3 000m3) et de 4 450 ml de canalisation diamètre 300,</a:t>
            </a:r>
          </a:p>
          <a:p>
            <a:pPr marL="900113" lvl="2" indent="-201613" algn="just" defTabSz="914400">
              <a:buFont typeface="Wingdings" panose="05000000000000000000" pitchFamily="2" charset="2"/>
              <a:buChar char="ü"/>
              <a:defRPr/>
            </a:pPr>
            <a:r>
              <a:rPr lang="fr-FR" altLang="fr-FR" sz="1600" kern="0" dirty="0">
                <a:solidFill>
                  <a:srgbClr val="191919"/>
                </a:solidFill>
                <a:latin typeface="Arial" panose="020B0604020202020204" pitchFamily="34" charset="0"/>
                <a:cs typeface="Arial" panose="020B0604020202020204" pitchFamily="34" charset="0"/>
              </a:rPr>
              <a:t>Baisse d'un tiers de la dotation du compte de renouvellement, </a:t>
            </a:r>
          </a:p>
          <a:p>
            <a:pPr marL="900113" lvl="2" indent="-201613" algn="just" defTabSz="914400">
              <a:buFont typeface="Wingdings" panose="05000000000000000000" pitchFamily="2" charset="2"/>
              <a:buChar char="ü"/>
              <a:defRPr/>
            </a:pPr>
            <a:r>
              <a:rPr lang="fr-FR" altLang="fr-FR" sz="1600" kern="0" dirty="0">
                <a:solidFill>
                  <a:srgbClr val="191919"/>
                </a:solidFill>
                <a:latin typeface="Arial" panose="020B0604020202020204" pitchFamily="34" charset="0"/>
                <a:cs typeface="Arial" panose="020B0604020202020204" pitchFamily="34" charset="0"/>
              </a:rPr>
              <a:t>Mise en place de la télérelève des compteurs</a:t>
            </a:r>
            <a:r>
              <a:rPr lang="fr-FR" altLang="fr-FR" sz="1400" kern="0" dirty="0">
                <a:solidFill>
                  <a:srgbClr val="191919"/>
                </a:solidFill>
                <a:latin typeface="Arial" panose="020B0604020202020204" pitchFamily="34" charset="0"/>
                <a:cs typeface="Arial" panose="020B0604020202020204" pitchFamily="34" charset="0"/>
              </a:rPr>
              <a:t>. </a:t>
            </a:r>
            <a:endParaRPr lang="fr-FR" altLang="fr-FR" sz="1400" b="1" kern="0" dirty="0">
              <a:solidFill>
                <a:srgbClr val="191919"/>
              </a:solidFill>
              <a:latin typeface="Arial" panose="020B0604020202020204" pitchFamily="34" charset="0"/>
              <a:cs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id="{B609044D-789A-C65B-FD65-1B4372BCB63E}"/>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6</a:t>
            </a:fld>
            <a:endParaRPr lang="fr-FR" b="1" dirty="0">
              <a:solidFill>
                <a:srgbClr val="191919"/>
              </a:solidFill>
            </a:endParaRPr>
          </a:p>
        </p:txBody>
      </p:sp>
    </p:spTree>
    <p:extLst>
      <p:ext uri="{BB962C8B-B14F-4D97-AF65-F5344CB8AC3E}">
        <p14:creationId xmlns:p14="http://schemas.microsoft.com/office/powerpoint/2010/main" val="258273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C169BD4-5729-4D4C-9902-2E2C293B269F}"/>
              </a:ext>
            </a:extLst>
          </p:cNvPr>
          <p:cNvSpPr>
            <a:spLocks noGrp="1"/>
          </p:cNvSpPr>
          <p:nvPr>
            <p:ph type="sldNum" sz="quarter" idx="12"/>
          </p:nvPr>
        </p:nvSpPr>
        <p:spPr/>
        <p:txBody>
          <a:bodyPr/>
          <a:lstStyle/>
          <a:p>
            <a:pPr rtl="0"/>
            <a:fld id="{3A98EE3D-8CD1-4C3F-BD1C-C98C9596463C}" type="slidenum">
              <a:rPr lang="fr-FR" noProof="0" smtClean="0"/>
              <a:t>7</a:t>
            </a:fld>
            <a:endParaRPr lang="fr-FR" noProof="0" dirty="0"/>
          </a:p>
        </p:txBody>
      </p:sp>
      <p:sp>
        <p:nvSpPr>
          <p:cNvPr id="5" name="Espace réservé du contenu 2">
            <a:extLst>
              <a:ext uri="{FF2B5EF4-FFF2-40B4-BE49-F238E27FC236}">
                <a16:creationId xmlns:a16="http://schemas.microsoft.com/office/drawing/2014/main" id="{F8BFB0A3-1FF6-40FB-9411-7CA01C996ECC}"/>
              </a:ext>
            </a:extLst>
          </p:cNvPr>
          <p:cNvSpPr txBox="1">
            <a:spLocks/>
          </p:cNvSpPr>
          <p:nvPr/>
        </p:nvSpPr>
        <p:spPr bwMode="auto">
          <a:xfrm>
            <a:off x="1981200" y="1037593"/>
            <a:ext cx="8229600" cy="4525962"/>
          </a:xfrm>
          <a:prstGeom prst="rect">
            <a:avLst/>
          </a:prstGeom>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just"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fr-FR" altLang="fr-FR"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Le contrat concernant le territoire de ROISSY EN BRIE ET PONTCARRE</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Nom du délégataire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Société Française de Distribution d’Eau (groupe Veolia)</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Périmètre du service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ROISSY EN BRIE ET PONTCARRE</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Date d’effet du contrat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01/01/2018</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Durée du contrat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8 ans</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Date d’échéance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31/12/2025</a:t>
            </a:r>
          </a:p>
          <a:p>
            <a:pPr marL="457200" marR="0" lvl="1" indent="0" algn="ctr" defTabSz="914400" rtl="0" eaLnBrk="0" fontAlgn="base" latinLnBrk="0" hangingPunct="0">
              <a:lnSpc>
                <a:spcPct val="150000"/>
              </a:lnSpc>
              <a:spcBef>
                <a:spcPct val="20000"/>
              </a:spcBef>
              <a:spcAft>
                <a:spcPct val="0"/>
              </a:spcAft>
              <a:buClrTx/>
              <a:buSzTx/>
              <a:buFontTx/>
              <a:buNone/>
              <a:tabLst/>
              <a:defRPr/>
            </a:pPr>
            <a:endParaRPr kumimoji="0" lang="fr-FR" altLang="fr-FR" sz="1600" b="0" i="0" u="none" strike="noStrike" kern="0" cap="none" spc="0" normalizeH="0" baseline="0" noProof="0" dirty="0">
              <a:ln>
                <a:noFill/>
              </a:ln>
              <a:solidFill>
                <a:srgbClr val="333399"/>
              </a:solidFill>
              <a:effectLst/>
              <a:uLnTx/>
              <a:uFillTx/>
              <a:latin typeface="Calibri" panose="020F0502020204030204" pitchFamily="34" charset="0"/>
            </a:endParaRPr>
          </a:p>
        </p:txBody>
      </p:sp>
      <p:sp>
        <p:nvSpPr>
          <p:cNvPr id="7" name="Titre 1">
            <a:extLst>
              <a:ext uri="{FF2B5EF4-FFF2-40B4-BE49-F238E27FC236}">
                <a16:creationId xmlns:a16="http://schemas.microsoft.com/office/drawing/2014/main" id="{D961EB30-28F2-4B62-90BB-27D64E449C3D}"/>
              </a:ext>
            </a:extLst>
          </p:cNvPr>
          <p:cNvSpPr txBox="1">
            <a:spLocks/>
          </p:cNvSpPr>
          <p:nvPr/>
        </p:nvSpPr>
        <p:spPr>
          <a:xfrm>
            <a:off x="2237173" y="128727"/>
            <a:ext cx="7843421" cy="537098"/>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Mode de gestion du service</a:t>
            </a:r>
            <a:br>
              <a:rPr kumimoji="0" lang="fr-FR" sz="3200" b="1" i="0" u="none" strike="noStrike" kern="0" cap="small" spc="0" normalizeH="0" baseline="0" noProof="0" dirty="0">
                <a:ln>
                  <a:noFill/>
                </a:ln>
                <a:solidFill>
                  <a:srgbClr val="800000"/>
                </a:solidFill>
                <a:effectLst/>
                <a:uLnTx/>
                <a:uFillTx/>
                <a:latin typeface="Calibri" pitchFamily="34" charset="0"/>
              </a:rPr>
            </a:br>
            <a:endParaRPr kumimoji="0" lang="fr-FR" sz="3200" b="0" i="0" u="none" strike="noStrike" kern="0" cap="small" spc="0" normalizeH="0" baseline="0" noProof="0" dirty="0">
              <a:ln>
                <a:noFill/>
              </a:ln>
              <a:solidFill>
                <a:srgbClr val="800000"/>
              </a:solidFill>
              <a:effectLst/>
              <a:uLnTx/>
              <a:uFillTx/>
              <a:latin typeface="Calibri" pitchFamily="34" charset="0"/>
            </a:endParaRPr>
          </a:p>
        </p:txBody>
      </p:sp>
      <p:sp>
        <p:nvSpPr>
          <p:cNvPr id="2" name="Espace réservé du numéro de diapositive 1">
            <a:extLst>
              <a:ext uri="{FF2B5EF4-FFF2-40B4-BE49-F238E27FC236}">
                <a16:creationId xmlns:a16="http://schemas.microsoft.com/office/drawing/2014/main" id="{06D132C2-ACD3-63A0-F29D-8A1EE9F911D7}"/>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7</a:t>
            </a:fld>
            <a:endParaRPr lang="fr-FR" b="1" dirty="0">
              <a:solidFill>
                <a:srgbClr val="191919"/>
              </a:solidFill>
            </a:endParaRPr>
          </a:p>
        </p:txBody>
      </p:sp>
    </p:spTree>
    <p:extLst>
      <p:ext uri="{BB962C8B-B14F-4D97-AF65-F5344CB8AC3E}">
        <p14:creationId xmlns:p14="http://schemas.microsoft.com/office/powerpoint/2010/main" val="2282805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E5A0A9C-2B29-4107-8C45-0AC39A7F4A9E}"/>
              </a:ext>
            </a:extLst>
          </p:cNvPr>
          <p:cNvSpPr>
            <a:spLocks noGrp="1"/>
          </p:cNvSpPr>
          <p:nvPr>
            <p:ph type="sldNum" sz="quarter" idx="12"/>
          </p:nvPr>
        </p:nvSpPr>
        <p:spPr/>
        <p:txBody>
          <a:bodyPr/>
          <a:lstStyle/>
          <a:p>
            <a:pPr rtl="0"/>
            <a:fld id="{3A98EE3D-8CD1-4C3F-BD1C-C98C9596463C}" type="slidenum">
              <a:rPr lang="fr-FR" noProof="0" smtClean="0"/>
              <a:t>8</a:t>
            </a:fld>
            <a:endParaRPr lang="fr-FR" noProof="0" dirty="0"/>
          </a:p>
        </p:txBody>
      </p:sp>
      <p:sp>
        <p:nvSpPr>
          <p:cNvPr id="5" name="Titre 1">
            <a:extLst>
              <a:ext uri="{FF2B5EF4-FFF2-40B4-BE49-F238E27FC236}">
                <a16:creationId xmlns:a16="http://schemas.microsoft.com/office/drawing/2014/main" id="{F4E5BD5B-4628-4A33-A2CA-65A40B279AE2}"/>
              </a:ext>
            </a:extLst>
          </p:cNvPr>
          <p:cNvSpPr txBox="1">
            <a:spLocks/>
          </p:cNvSpPr>
          <p:nvPr/>
        </p:nvSpPr>
        <p:spPr>
          <a:xfrm>
            <a:off x="1931757" y="135072"/>
            <a:ext cx="7695153" cy="530753"/>
          </a:xfrm>
          <a:prstGeom prst="roundRect">
            <a:avLst>
              <a:gd name="adj" fmla="val 22001"/>
            </a:avLst>
          </a:prstGeom>
          <a:ln w="28575">
            <a:solidFill>
              <a:schemeClr val="accent1"/>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20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Mode de gestion du service</a:t>
            </a:r>
            <a:br>
              <a:rPr kumimoji="0" lang="fr-FR" sz="3000" b="1" i="0" u="none" strike="noStrike" kern="0" cap="small" spc="0" normalizeH="0" baseline="0" noProof="0" dirty="0">
                <a:ln>
                  <a:noFill/>
                </a:ln>
                <a:solidFill>
                  <a:srgbClr val="800000"/>
                </a:solidFill>
                <a:effectLst/>
                <a:uLnTx/>
                <a:uFillTx/>
                <a:latin typeface="Calibri" pitchFamily="34" charset="0"/>
                <a:ea typeface="+mj-ea"/>
                <a:cs typeface="+mj-cs"/>
              </a:rPr>
            </a:br>
            <a:endParaRPr kumimoji="0" lang="fr-FR" sz="3000" b="0" i="0" u="none" strike="noStrike" kern="0" cap="small" spc="0" normalizeH="0" baseline="0" noProof="0" dirty="0">
              <a:ln>
                <a:noFill/>
              </a:ln>
              <a:solidFill>
                <a:srgbClr val="800000"/>
              </a:solidFill>
              <a:effectLst/>
              <a:uLnTx/>
              <a:uFillTx/>
              <a:latin typeface="Calibri" pitchFamily="34" charset="0"/>
              <a:ea typeface="+mj-ea"/>
              <a:cs typeface="+mj-cs"/>
            </a:endParaRPr>
          </a:p>
        </p:txBody>
      </p:sp>
      <p:sp>
        <p:nvSpPr>
          <p:cNvPr id="6" name="Espace réservé du contenu 2">
            <a:extLst>
              <a:ext uri="{FF2B5EF4-FFF2-40B4-BE49-F238E27FC236}">
                <a16:creationId xmlns:a16="http://schemas.microsoft.com/office/drawing/2014/main" id="{460B43A2-158B-4B66-B5BF-F8D078DB0E5A}"/>
              </a:ext>
            </a:extLst>
          </p:cNvPr>
          <p:cNvSpPr txBox="1">
            <a:spLocks/>
          </p:cNvSpPr>
          <p:nvPr/>
        </p:nvSpPr>
        <p:spPr bwMode="auto">
          <a:xfrm>
            <a:off x="1311580" y="1152906"/>
            <a:ext cx="10078470" cy="4670845"/>
          </a:xfrm>
          <a:prstGeom prst="rect">
            <a:avLst/>
          </a:prstGeom>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just"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fr-FR" altLang="fr-FR"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Le contrat concernant le territoire de OZOIR LA FERRIERE</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Nom du délégataire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Société Française de Distribution d’Eau (groupe Veolia)</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Périmètre du service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OZOIR LA FERRIERE</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Date d’effet du contrat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01/07/2010</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Durée du contrat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15 ans</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Date d’échéance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31/06/2025</a:t>
            </a:r>
          </a:p>
          <a:p>
            <a:pPr marL="742950" marR="0" lvl="1" indent="-285750" algn="just" defTabSz="914400"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fr-FR" altLang="fr-FR" sz="1600" b="0" i="0" u="sng"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Avenant 1:</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marL="457200" marR="0" lvl="1" indent="0" algn="just" defTabSz="914400" rtl="0" eaLnBrk="0" fontAlgn="base" latinLnBrk="0" hangingPunct="0">
              <a:lnSpc>
                <a:spcPct val="150000"/>
              </a:lnSpc>
              <a:spcBef>
                <a:spcPct val="20000"/>
              </a:spcBef>
              <a:spcAft>
                <a:spcPct val="0"/>
              </a:spcAft>
              <a:buClrTx/>
              <a:buSzTx/>
              <a:buNone/>
              <a:tabLst/>
              <a:defRPr/>
            </a:pP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 </a:t>
            </a:r>
            <a:r>
              <a:rPr kumimoji="0" lang="fr-FR" altLang="fr-FR" sz="1600" b="0" i="0"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Date effet : </a:t>
            </a:r>
            <a:r>
              <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19/10/2019</a:t>
            </a:r>
          </a:p>
          <a:p>
            <a:pPr marL="457200" marR="0" lvl="1" indent="0" defTabSz="914400" rtl="0" eaLnBrk="0" fontAlgn="base" latinLnBrk="0" hangingPunct="0">
              <a:lnSpc>
                <a:spcPct val="150000"/>
              </a:lnSpc>
              <a:spcBef>
                <a:spcPct val="20000"/>
              </a:spcBef>
              <a:spcAft>
                <a:spcPct val="0"/>
              </a:spcAft>
              <a:buClrTx/>
              <a:buSzTx/>
              <a:buNone/>
              <a:tabLst/>
              <a:defRPr/>
            </a:pPr>
            <a:r>
              <a:rPr lang="fr-FR" altLang="fr-FR" sz="1600" kern="0" dirty="0">
                <a:solidFill>
                  <a:srgbClr val="000000"/>
                </a:solidFill>
                <a:latin typeface="Arial" panose="020B0604020202020204" pitchFamily="34" charset="0"/>
                <a:cs typeface="Arial" panose="020B0604020202020204" pitchFamily="34" charset="0"/>
              </a:rPr>
              <a:t>	- Contenu : Intégration au périmètre du contrat d'affermage du lotissement du Clos de la Vigne + traitement des surconsommations (Warsmann).</a:t>
            </a:r>
            <a:endPar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1" indent="0" algn="ctr" defTabSz="914400" rtl="0" eaLnBrk="0" fontAlgn="base" latinLnBrk="0" hangingPunct="0">
              <a:lnSpc>
                <a:spcPct val="150000"/>
              </a:lnSpc>
              <a:spcBef>
                <a:spcPct val="20000"/>
              </a:spcBef>
              <a:spcAft>
                <a:spcPct val="0"/>
              </a:spcAft>
              <a:buClrTx/>
              <a:buSzTx/>
              <a:buFontTx/>
              <a:buNone/>
              <a:tabLst/>
              <a:defRPr/>
            </a:pPr>
            <a:endParaRPr kumimoji="0" lang="fr-FR" altLang="fr-FR" sz="1600" b="0" i="0" u="none" strike="noStrike" kern="0" cap="none" spc="0" normalizeH="0" baseline="0" noProof="0" dirty="0">
              <a:ln>
                <a:noFill/>
              </a:ln>
              <a:solidFill>
                <a:srgbClr val="333399"/>
              </a:solidFill>
              <a:effectLst/>
              <a:uLnTx/>
              <a:uFillTx/>
              <a:latin typeface="Calibri" panose="020F0502020204030204" pitchFamily="34" charset="0"/>
            </a:endParaRPr>
          </a:p>
        </p:txBody>
      </p:sp>
      <p:sp>
        <p:nvSpPr>
          <p:cNvPr id="2" name="Espace réservé du numéro de diapositive 1">
            <a:extLst>
              <a:ext uri="{FF2B5EF4-FFF2-40B4-BE49-F238E27FC236}">
                <a16:creationId xmlns:a16="http://schemas.microsoft.com/office/drawing/2014/main" id="{112A00DA-BA5D-4E2F-DF47-0B2D830361FC}"/>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8</a:t>
            </a:fld>
            <a:endParaRPr lang="fr-FR" b="1" dirty="0">
              <a:solidFill>
                <a:srgbClr val="191919"/>
              </a:solidFill>
            </a:endParaRPr>
          </a:p>
        </p:txBody>
      </p:sp>
    </p:spTree>
    <p:extLst>
      <p:ext uri="{BB962C8B-B14F-4D97-AF65-F5344CB8AC3E}">
        <p14:creationId xmlns:p14="http://schemas.microsoft.com/office/powerpoint/2010/main" val="28517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375C6948-BB6E-4E6B-B748-74FA7F8D78B0}"/>
              </a:ext>
            </a:extLst>
          </p:cNvPr>
          <p:cNvSpPr>
            <a:spLocks noGrp="1"/>
          </p:cNvSpPr>
          <p:nvPr>
            <p:ph type="title"/>
          </p:nvPr>
        </p:nvSpPr>
        <p:spPr>
          <a:xfrm>
            <a:off x="1953088" y="102093"/>
            <a:ext cx="7492754" cy="545977"/>
          </a:xfrm>
          <a:prstGeom prst="roundRect">
            <a:avLst>
              <a:gd name="adj" fmla="val 22001"/>
            </a:avLst>
          </a:prstGeom>
          <a:ln w="28575">
            <a:solidFill>
              <a:schemeClr val="accent1"/>
            </a:solidFill>
          </a:ln>
        </p:spPr>
        <p:txBody>
          <a:bodyPr>
            <a:noAutofit/>
          </a:bodyPr>
          <a:lstStyle/>
          <a:p>
            <a:pPr algn="ctr">
              <a:defRPr/>
            </a:pPr>
            <a:r>
              <a:rPr lang="fr-FR" sz="2000" b="1" dirty="0">
                <a:solidFill>
                  <a:srgbClr val="00B0F0"/>
                </a:solidFill>
                <a:latin typeface="Arial" panose="020B0604020202020204" pitchFamily="34" charset="0"/>
                <a:cs typeface="Arial" panose="020B0604020202020204" pitchFamily="34" charset="0"/>
              </a:rPr>
              <a:t>Missions assurées par le délégataire</a:t>
            </a:r>
            <a:br>
              <a:rPr lang="fr-FR" sz="2000" b="1" cap="small" dirty="0">
                <a:solidFill>
                  <a:srgbClr val="800000"/>
                </a:solidFill>
                <a:latin typeface="Calibri" pitchFamily="34" charset="0"/>
              </a:rPr>
            </a:br>
            <a:endParaRPr lang="fr-FR" sz="2000" cap="small" dirty="0">
              <a:solidFill>
                <a:srgbClr val="800000"/>
              </a:solidFill>
              <a:latin typeface="Calibri" pitchFamily="34" charset="0"/>
            </a:endParaRPr>
          </a:p>
        </p:txBody>
      </p:sp>
      <p:sp>
        <p:nvSpPr>
          <p:cNvPr id="4" name="Espace réservé du numéro de diapositive 3">
            <a:extLst>
              <a:ext uri="{FF2B5EF4-FFF2-40B4-BE49-F238E27FC236}">
                <a16:creationId xmlns:a16="http://schemas.microsoft.com/office/drawing/2014/main" id="{C02AAC18-F82C-4C40-A906-F093E4C0A74B}"/>
              </a:ext>
            </a:extLst>
          </p:cNvPr>
          <p:cNvSpPr>
            <a:spLocks noGrp="1"/>
          </p:cNvSpPr>
          <p:nvPr>
            <p:ph type="sldNum" sz="quarter" idx="12"/>
          </p:nvPr>
        </p:nvSpPr>
        <p:spPr/>
        <p:txBody>
          <a:bodyPr/>
          <a:lstStyle/>
          <a:p>
            <a:pPr rtl="0"/>
            <a:fld id="{3A98EE3D-8CD1-4C3F-BD1C-C98C9596463C}" type="slidenum">
              <a:rPr lang="fr-FR" noProof="0" smtClean="0"/>
              <a:t>9</a:t>
            </a:fld>
            <a:endParaRPr lang="fr-FR" noProof="0" dirty="0"/>
          </a:p>
        </p:txBody>
      </p:sp>
      <p:sp>
        <p:nvSpPr>
          <p:cNvPr id="6" name="Espace réservé du contenu 2">
            <a:extLst>
              <a:ext uri="{FF2B5EF4-FFF2-40B4-BE49-F238E27FC236}">
                <a16:creationId xmlns:a16="http://schemas.microsoft.com/office/drawing/2014/main" id="{FD5F9CED-4989-4B3E-B144-D0FAEB542AE3}"/>
              </a:ext>
            </a:extLst>
          </p:cNvPr>
          <p:cNvSpPr txBox="1">
            <a:spLocks/>
          </p:cNvSpPr>
          <p:nvPr/>
        </p:nvSpPr>
        <p:spPr bwMode="auto">
          <a:xfrm>
            <a:off x="1092504" y="939030"/>
            <a:ext cx="8837720" cy="54229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L’exploitation du service comprend : </a:t>
            </a:r>
          </a:p>
          <a:p>
            <a:pPr marL="342900" marR="0" lvl="0" indent="-342900" algn="l" defTabSz="914400" rtl="0" eaLnBrk="0" fontAlgn="base" latinLnBrk="0" hangingPunct="0">
              <a:lnSpc>
                <a:spcPct val="80000"/>
              </a:lnSpc>
              <a:spcBef>
                <a:spcPts val="600"/>
              </a:spcBef>
              <a:spcAft>
                <a:spcPct val="0"/>
              </a:spcAft>
              <a:buClrTx/>
              <a:buSzTx/>
              <a:buFontTx/>
              <a:buChar char="•"/>
              <a:tabLst/>
              <a:defRPr/>
            </a:pPr>
            <a:endPar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80000"/>
              </a:lnSpc>
              <a:spcBef>
                <a:spcPts val="600"/>
              </a:spcBef>
              <a:spcAft>
                <a:spcPct val="0"/>
              </a:spcAft>
              <a:buClrTx/>
              <a:buSzTx/>
              <a:buFont typeface="Wingdings" panose="05000000000000000000" pitchFamily="2" charset="2"/>
              <a:buChar char="ü"/>
              <a:tabLst/>
              <a:defRPr/>
            </a:pPr>
            <a:r>
              <a:rPr kumimoji="0" lang="fr-FR" altLang="fr-FR" sz="1400" b="0" i="0" u="none"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La gestion de service: </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Entretien et maintenance des ouvrages</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Visite périodique des ouvrages</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Nettoyage des réservoirs</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Surveillance de la qualité de l’eau</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Télésurveillance des ouvrages et intervention en cas de défaut 7j/7, 24h/24</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endPar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80000"/>
              </a:lnSpc>
              <a:spcBef>
                <a:spcPts val="600"/>
              </a:spcBef>
              <a:spcAft>
                <a:spcPct val="0"/>
              </a:spcAft>
              <a:buClrTx/>
              <a:buSzTx/>
              <a:buFont typeface="Wingdings" panose="05000000000000000000" pitchFamily="2" charset="2"/>
              <a:buChar char="ü"/>
              <a:tabLst/>
              <a:defRPr/>
            </a:pPr>
            <a:r>
              <a:rPr kumimoji="0" lang="fr-FR" altLang="fr-FR" sz="1400" b="0" i="0" u="none"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Gestion clientèle</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Accueil</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Mutations,</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Facturation</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Télérelève (hors Roissy et Pontcarré)</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Réalisation des branchements (hormis renforcement et extension)</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endPar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80000"/>
              </a:lnSpc>
              <a:spcBef>
                <a:spcPts val="600"/>
              </a:spcBef>
              <a:spcAft>
                <a:spcPct val="0"/>
              </a:spcAft>
              <a:buClrTx/>
              <a:buSzTx/>
              <a:buFont typeface="Wingdings" panose="05000000000000000000" pitchFamily="2" charset="2"/>
              <a:buChar char="ü"/>
              <a:tabLst/>
              <a:defRPr/>
            </a:pPr>
            <a:r>
              <a:rPr kumimoji="0" lang="fr-FR" altLang="fr-FR" sz="1400" b="0" i="0" u="none"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Renouvellement</a:t>
            </a:r>
            <a:r>
              <a:rPr kumimoji="0" lang="fr-FR" altLang="fr-FR" sz="1400" b="0" i="0" u="none" strike="noStrike" kern="0" cap="none" spc="0" normalizeH="0" baseline="0" noProof="0" dirty="0">
                <a:ln>
                  <a:noFill/>
                </a:ln>
                <a:solidFill>
                  <a:srgbClr val="800000"/>
                </a:solidFill>
                <a:effectLst/>
                <a:uLnTx/>
                <a:uFillTx/>
                <a:latin typeface="Arial" panose="020B0604020202020204" pitchFamily="34" charset="0"/>
                <a:cs typeface="Arial" panose="020B0604020202020204" pitchFamily="34" charset="0"/>
              </a:rPr>
              <a:t> </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Remplacement à l’identique du matériel électromécanique</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r>
              <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Remplacement des branchements plomb</a:t>
            </a:r>
          </a:p>
          <a:p>
            <a:pPr marL="1143000" marR="0" lvl="2" indent="-228600" algn="l" defTabSz="914400" rtl="0" eaLnBrk="0" fontAlgn="base" latinLnBrk="0" hangingPunct="0">
              <a:lnSpc>
                <a:spcPct val="80000"/>
              </a:lnSpc>
              <a:spcBef>
                <a:spcPts val="600"/>
              </a:spcBef>
              <a:spcAft>
                <a:spcPct val="0"/>
              </a:spcAft>
              <a:buClrTx/>
              <a:buSzTx/>
              <a:buFontTx/>
              <a:buChar char="•"/>
              <a:tabLst/>
              <a:defRPr/>
            </a:pPr>
            <a:endPar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80000"/>
              </a:lnSpc>
              <a:spcBef>
                <a:spcPts val="600"/>
              </a:spcBef>
              <a:spcAft>
                <a:spcPct val="0"/>
              </a:spcAft>
              <a:buClrTx/>
              <a:buSzTx/>
              <a:buFont typeface="Wingdings" panose="05000000000000000000" pitchFamily="2" charset="2"/>
              <a:buChar char="ü"/>
              <a:tabLst/>
              <a:defRPr/>
            </a:pPr>
            <a:r>
              <a:rPr kumimoji="0" lang="fr-FR" altLang="fr-FR" sz="1400" b="0" i="0" u="none"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Rédaction annuelle d’un Compte Rendu Technique et d’un Compte Rendu Financier</a:t>
            </a:r>
            <a:r>
              <a:rPr kumimoji="0" lang="fr-FR" altLang="fr-FR" sz="1200" b="0" i="0" u="none" strike="noStrike" kern="0" cap="none" spc="0" normalizeH="0" baseline="0" noProof="0" dirty="0">
                <a:ln>
                  <a:noFill/>
                </a:ln>
                <a:solidFill>
                  <a:srgbClr val="333399"/>
                </a:solidFill>
                <a:effectLst/>
                <a:uLnTx/>
                <a:uFillTx/>
                <a:latin typeface="Arial" panose="020B0604020202020204" pitchFamily="34" charset="0"/>
                <a:cs typeface="Arial" panose="020B0604020202020204" pitchFamily="34" charset="0"/>
              </a:rPr>
              <a:t>.</a:t>
            </a:r>
          </a:p>
          <a:p>
            <a:pPr marL="342900" marR="0" lvl="0" indent="-342900" algn="l" defTabSz="914400" rtl="0" eaLnBrk="0" fontAlgn="base" latinLnBrk="0" hangingPunct="0">
              <a:lnSpc>
                <a:spcPct val="80000"/>
              </a:lnSpc>
              <a:spcBef>
                <a:spcPct val="20000"/>
              </a:spcBef>
              <a:spcAft>
                <a:spcPct val="0"/>
              </a:spcAft>
              <a:buClrTx/>
              <a:buSzTx/>
              <a:buFont typeface="Wingdings" panose="05000000000000000000" pitchFamily="2" charset="2"/>
              <a:buChar char="ü"/>
              <a:tabLst/>
              <a:defRPr/>
            </a:pPr>
            <a:endParaRPr kumimoji="0" lang="fr-FR" altLang="fr-FR"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anose="05000000000000000000" pitchFamily="2" charset="2"/>
              <a:buChar char="ü"/>
              <a:tabLst/>
              <a:defRPr/>
            </a:pPr>
            <a:endParaRPr kumimoji="0" lang="fr-FR" altLang="fr-FR"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id="{DF2BD425-D59C-2977-3104-5E5C6081DD5A}"/>
              </a:ext>
            </a:extLst>
          </p:cNvPr>
          <p:cNvSpPr txBox="1">
            <a:spLocks/>
          </p:cNvSpPr>
          <p:nvPr/>
        </p:nvSpPr>
        <p:spPr bwMode="gray">
          <a:xfrm>
            <a:off x="312737" y="636202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3A98EE3D-8CD1-4C3F-BD1C-C98C9596463C}" type="slidenum">
              <a:rPr lang="fr-FR" b="1" smtClean="0">
                <a:solidFill>
                  <a:srgbClr val="191919"/>
                </a:solidFill>
              </a:rPr>
              <a:pPr algn="ctr"/>
              <a:t>9</a:t>
            </a:fld>
            <a:endParaRPr lang="fr-FR" b="1" dirty="0">
              <a:solidFill>
                <a:srgbClr val="191919"/>
              </a:solidFill>
            </a:endParaRPr>
          </a:p>
        </p:txBody>
      </p:sp>
    </p:spTree>
    <p:extLst>
      <p:ext uri="{BB962C8B-B14F-4D97-AF65-F5344CB8AC3E}">
        <p14:creationId xmlns:p14="http://schemas.microsoft.com/office/powerpoint/2010/main" val="2281346097"/>
      </p:ext>
    </p:extLst>
  </p:cSld>
  <p:clrMapOvr>
    <a:masterClrMapping/>
  </p:clrMapOvr>
</p:sld>
</file>

<file path=ppt/theme/theme1.xml><?xml version="1.0" encoding="utf-8"?>
<a:theme xmlns:a="http://schemas.openxmlformats.org/drawingml/2006/main" name="Brin">
  <a:themeElements>
    <a:clrScheme name="Personnalisé 1">
      <a:dk1>
        <a:srgbClr val="6AAC91"/>
      </a:dk1>
      <a:lt1>
        <a:sysClr val="window" lastClr="FFFFFF"/>
      </a:lt1>
      <a:dk2>
        <a:srgbClr val="728653"/>
      </a:dk2>
      <a:lt2>
        <a:srgbClr val="E3EACF"/>
      </a:lt2>
      <a:accent1>
        <a:srgbClr val="92D05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5562</TotalTime>
  <Words>3651</Words>
  <Application>Microsoft Office PowerPoint</Application>
  <PresentationFormat>Grand écran</PresentationFormat>
  <Paragraphs>635</Paragraphs>
  <Slides>48</Slides>
  <Notes>8</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48</vt:i4>
      </vt:variant>
    </vt:vector>
  </HeadingPairs>
  <TitlesOfParts>
    <vt:vector size="56" baseType="lpstr">
      <vt:lpstr>Arial</vt:lpstr>
      <vt:lpstr>Calibri</vt:lpstr>
      <vt:lpstr>Century Gothic</vt:lpstr>
      <vt:lpstr>Courier New</vt:lpstr>
      <vt:lpstr>Times</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Missions assurées par le délégataire </vt:lpstr>
      <vt:lpstr>Présentation PowerPoint</vt:lpstr>
      <vt:lpstr>Présentation PowerPoint</vt:lpstr>
      <vt:lpstr>Présentation PowerPoint</vt:lpstr>
      <vt:lpstr>Nature des ressources utilisées et volumes prélevés </vt:lpstr>
      <vt:lpstr>Patrimoine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Adrial conseils</dc:title>
  <dc:creator>ZENi Douglas</dc:creator>
  <cp:lastModifiedBy>Irène Clerc-Boichut</cp:lastModifiedBy>
  <cp:revision>203</cp:revision>
  <cp:lastPrinted>2022-09-16T17:02:50Z</cp:lastPrinted>
  <dcterms:created xsi:type="dcterms:W3CDTF">2020-08-27T11:09:16Z</dcterms:created>
  <dcterms:modified xsi:type="dcterms:W3CDTF">2023-02-14T10:05:13Z</dcterms:modified>
</cp:coreProperties>
</file>